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 id="2147483697" r:id="rId2"/>
    <p:sldMasterId id="2147483719" r:id="rId3"/>
    <p:sldMasterId id="2147483734" r:id="rId4"/>
  </p:sldMasterIdLst>
  <p:notesMasterIdLst>
    <p:notesMasterId r:id="rId21"/>
  </p:notesMasterIdLst>
  <p:sldIdLst>
    <p:sldId id="256" r:id="rId5"/>
    <p:sldId id="270" r:id="rId6"/>
    <p:sldId id="2134807282" r:id="rId7"/>
    <p:sldId id="271" r:id="rId8"/>
    <p:sldId id="258" r:id="rId9"/>
    <p:sldId id="272" r:id="rId10"/>
    <p:sldId id="2147328008" r:id="rId11"/>
    <p:sldId id="2147328065" r:id="rId12"/>
    <p:sldId id="2147328009" r:id="rId13"/>
    <p:sldId id="2147328016" r:id="rId14"/>
    <p:sldId id="2147328217" r:id="rId15"/>
    <p:sldId id="2147328013" r:id="rId16"/>
    <p:sldId id="2147328214" r:id="rId17"/>
    <p:sldId id="2147328064" r:id="rId18"/>
    <p:sldId id="2147327959" r:id="rId19"/>
    <p:sldId id="21473280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3F"/>
    <a:srgbClr val="F8A032"/>
    <a:srgbClr val="F3DC71"/>
    <a:srgbClr val="78623A"/>
    <a:srgbClr val="C5BCB7"/>
    <a:srgbClr val="988E86"/>
    <a:srgbClr val="6C6D65"/>
    <a:srgbClr val="C6E86A"/>
    <a:srgbClr val="A4CF66"/>
    <a:srgbClr val="7A7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3"/>
    <p:restoredTop sz="93245"/>
  </p:normalViewPr>
  <p:slideViewPr>
    <p:cSldViewPr snapToGrid="0" snapToObjects="1">
      <p:cViewPr varScale="1">
        <p:scale>
          <a:sx n="74" d="100"/>
          <a:sy n="74" d="100"/>
        </p:scale>
        <p:origin x="6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4AC45-B79F-4E92-BAD7-C5C4B04026C0}"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en-US"/>
        </a:p>
      </dgm:t>
    </dgm:pt>
    <dgm:pt modelId="{17AD247B-9F07-41E2-9C22-17237CE60DF4}">
      <dgm:prSet phldrT="[Text]"/>
      <dgm:spPr/>
      <dgm:t>
        <a:bodyPr/>
        <a:lstStyle/>
        <a:p>
          <a:r>
            <a:rPr lang="en-US" dirty="0"/>
            <a:t>Increased Convenience and Access to High-Quality Primary Care</a:t>
          </a:r>
        </a:p>
      </dgm:t>
    </dgm:pt>
    <dgm:pt modelId="{35BCC3AB-5CCE-4736-AD11-90BB521FAE1F}" type="parTrans" cxnId="{4787B179-BA2A-4E49-BFC0-E2A4E8B206DB}">
      <dgm:prSet/>
      <dgm:spPr/>
      <dgm:t>
        <a:bodyPr/>
        <a:lstStyle/>
        <a:p>
          <a:endParaRPr lang="en-US"/>
        </a:p>
      </dgm:t>
    </dgm:pt>
    <dgm:pt modelId="{F1AA18D8-A803-4BC9-A1A5-CD0D58463115}" type="sibTrans" cxnId="{4787B179-BA2A-4E49-BFC0-E2A4E8B206DB}">
      <dgm:prSet/>
      <dgm:spPr/>
      <dgm:t>
        <a:bodyPr/>
        <a:lstStyle/>
        <a:p>
          <a:endParaRPr lang="en-US"/>
        </a:p>
      </dgm:t>
    </dgm:pt>
    <dgm:pt modelId="{9796C92B-A47D-458B-9F2C-D3D062B692B8}">
      <dgm:prSet phldrT="[Text]"/>
      <dgm:spPr/>
      <dgm:t>
        <a:bodyPr/>
        <a:lstStyle/>
        <a:p>
          <a:r>
            <a:rPr lang="en-US" dirty="0"/>
            <a:t>Simplified Contracting</a:t>
          </a:r>
        </a:p>
      </dgm:t>
    </dgm:pt>
    <dgm:pt modelId="{763E36FB-EF7F-4A13-B33C-949E5732827C}" type="parTrans" cxnId="{78C77898-BF2F-45C2-97CC-E7A5C067E685}">
      <dgm:prSet/>
      <dgm:spPr/>
      <dgm:t>
        <a:bodyPr/>
        <a:lstStyle/>
        <a:p>
          <a:endParaRPr lang="en-US"/>
        </a:p>
      </dgm:t>
    </dgm:pt>
    <dgm:pt modelId="{49A2F0B3-C829-4634-AE54-86A261C3418A}" type="sibTrans" cxnId="{78C77898-BF2F-45C2-97CC-E7A5C067E685}">
      <dgm:prSet/>
      <dgm:spPr/>
      <dgm:t>
        <a:bodyPr/>
        <a:lstStyle/>
        <a:p>
          <a:endParaRPr lang="en-US"/>
        </a:p>
      </dgm:t>
    </dgm:pt>
    <dgm:pt modelId="{4487FAD3-8F86-426B-8B63-6EBF0FBAB66D}">
      <dgm:prSet phldrT="[Text]"/>
      <dgm:spPr/>
      <dgm:t>
        <a:bodyPr/>
        <a:lstStyle/>
        <a:p>
          <a:r>
            <a:rPr lang="en-US" dirty="0"/>
            <a:t>Transparent Data on Quality</a:t>
          </a:r>
        </a:p>
      </dgm:t>
    </dgm:pt>
    <dgm:pt modelId="{53F47C05-29F1-4982-8FF9-BB25D21D0F63}" type="parTrans" cxnId="{744D39AA-1FCE-404C-A6AE-024AEAF8C627}">
      <dgm:prSet/>
      <dgm:spPr/>
      <dgm:t>
        <a:bodyPr/>
        <a:lstStyle/>
        <a:p>
          <a:endParaRPr lang="en-US"/>
        </a:p>
      </dgm:t>
    </dgm:pt>
    <dgm:pt modelId="{26A05C5B-7EDC-4999-8B37-A76429135E47}" type="sibTrans" cxnId="{744D39AA-1FCE-404C-A6AE-024AEAF8C627}">
      <dgm:prSet/>
      <dgm:spPr/>
      <dgm:t>
        <a:bodyPr/>
        <a:lstStyle/>
        <a:p>
          <a:endParaRPr lang="en-US"/>
        </a:p>
      </dgm:t>
    </dgm:pt>
    <dgm:pt modelId="{684306B8-411A-4AA2-BDA8-B3FB2B3CF987}">
      <dgm:prSet/>
      <dgm:spPr/>
      <dgm:t>
        <a:bodyPr/>
        <a:lstStyle/>
        <a:p>
          <a:r>
            <a:rPr lang="en-US"/>
            <a:t>VIP Access Card for Employees</a:t>
          </a:r>
        </a:p>
      </dgm:t>
    </dgm:pt>
    <dgm:pt modelId="{CAFFE5C8-0840-4185-9061-2E5F5C93464F}" type="parTrans" cxnId="{D10D96F1-CF21-4237-94DB-A35E56529753}">
      <dgm:prSet/>
      <dgm:spPr/>
      <dgm:t>
        <a:bodyPr/>
        <a:lstStyle/>
        <a:p>
          <a:endParaRPr lang="en-US"/>
        </a:p>
      </dgm:t>
    </dgm:pt>
    <dgm:pt modelId="{85BC33D0-F9B6-46CA-896C-C85CFCFFC1C0}" type="sibTrans" cxnId="{D10D96F1-CF21-4237-94DB-A35E56529753}">
      <dgm:prSet/>
      <dgm:spPr/>
      <dgm:t>
        <a:bodyPr/>
        <a:lstStyle/>
        <a:p>
          <a:endParaRPr lang="en-US"/>
        </a:p>
      </dgm:t>
    </dgm:pt>
    <dgm:pt modelId="{A901D5D8-56BE-452A-B7B9-BD5448E2A9C2}">
      <dgm:prSet/>
      <dgm:spPr/>
      <dgm:t>
        <a:bodyPr/>
        <a:lstStyle/>
        <a:p>
          <a:r>
            <a:rPr lang="en-US" dirty="0"/>
            <a:t>Expert Referrals to Top Specialists</a:t>
          </a:r>
        </a:p>
      </dgm:t>
    </dgm:pt>
    <dgm:pt modelId="{9E6C99F7-AB79-45F1-AE00-B4E6DC17E4B8}" type="parTrans" cxnId="{8FB12E39-CAD5-46E3-AEF9-FF278A9197D5}">
      <dgm:prSet/>
      <dgm:spPr/>
      <dgm:t>
        <a:bodyPr/>
        <a:lstStyle/>
        <a:p>
          <a:endParaRPr lang="en-US"/>
        </a:p>
      </dgm:t>
    </dgm:pt>
    <dgm:pt modelId="{169A7909-FB67-4506-938D-4DC639389462}" type="sibTrans" cxnId="{8FB12E39-CAD5-46E3-AEF9-FF278A9197D5}">
      <dgm:prSet/>
      <dgm:spPr/>
      <dgm:t>
        <a:bodyPr/>
        <a:lstStyle/>
        <a:p>
          <a:endParaRPr lang="en-US"/>
        </a:p>
      </dgm:t>
    </dgm:pt>
    <dgm:pt modelId="{A472F49F-EFA7-46C0-BC5D-D491FEFF155A}" type="pres">
      <dgm:prSet presAssocID="{82D4AC45-B79F-4E92-BAD7-C5C4B04026C0}" presName="linear" presStyleCnt="0">
        <dgm:presLayoutVars>
          <dgm:dir/>
          <dgm:resizeHandles val="exact"/>
        </dgm:presLayoutVars>
      </dgm:prSet>
      <dgm:spPr/>
    </dgm:pt>
    <dgm:pt modelId="{4812779F-E04F-4D9E-AC27-0D133D2D1D81}" type="pres">
      <dgm:prSet presAssocID="{17AD247B-9F07-41E2-9C22-17237CE60DF4}" presName="comp" presStyleCnt="0"/>
      <dgm:spPr/>
    </dgm:pt>
    <dgm:pt modelId="{524887F6-14AB-4E20-AB38-F1B4AB07BCE5}" type="pres">
      <dgm:prSet presAssocID="{17AD247B-9F07-41E2-9C22-17237CE60DF4}" presName="box" presStyleLbl="node1" presStyleIdx="0" presStyleCnt="5" custLinFactNeighborX="-1384" custLinFactNeighborY="-3165"/>
      <dgm:spPr/>
    </dgm:pt>
    <dgm:pt modelId="{BEA7E541-6557-431B-859A-9507150168CA}" type="pres">
      <dgm:prSet presAssocID="{17AD247B-9F07-41E2-9C22-17237CE60DF4}"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9000" b="-19000"/>
          </a:stretch>
        </a:blipFill>
      </dgm:spPr>
    </dgm:pt>
    <dgm:pt modelId="{07652A30-569C-487E-A868-8810B9246B21}" type="pres">
      <dgm:prSet presAssocID="{17AD247B-9F07-41E2-9C22-17237CE60DF4}" presName="text" presStyleLbl="node1" presStyleIdx="0" presStyleCnt="5">
        <dgm:presLayoutVars>
          <dgm:bulletEnabled val="1"/>
        </dgm:presLayoutVars>
      </dgm:prSet>
      <dgm:spPr/>
    </dgm:pt>
    <dgm:pt modelId="{22677A0D-5F03-4CF0-AE77-A666B1C9203F}" type="pres">
      <dgm:prSet presAssocID="{F1AA18D8-A803-4BC9-A1A5-CD0D58463115}" presName="spacer" presStyleCnt="0"/>
      <dgm:spPr/>
    </dgm:pt>
    <dgm:pt modelId="{2DFEC07F-623E-4ED6-8427-D37EEECE86B7}" type="pres">
      <dgm:prSet presAssocID="{9796C92B-A47D-458B-9F2C-D3D062B692B8}" presName="comp" presStyleCnt="0"/>
      <dgm:spPr/>
    </dgm:pt>
    <dgm:pt modelId="{9425BAA4-C662-4678-A4B4-F7D9A8A96D84}" type="pres">
      <dgm:prSet presAssocID="{9796C92B-A47D-458B-9F2C-D3D062B692B8}" presName="box" presStyleLbl="node1" presStyleIdx="1" presStyleCnt="5"/>
      <dgm:spPr/>
    </dgm:pt>
    <dgm:pt modelId="{26AA19D5-66F5-45C0-8F1C-C6B91AA735A3}" type="pres">
      <dgm:prSet presAssocID="{9796C92B-A47D-458B-9F2C-D3D062B692B8}" presName="img"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9000" b="-19000"/>
          </a:stretch>
        </a:blipFill>
      </dgm:spPr>
      <dgm:extLst>
        <a:ext uri="{E40237B7-FDA0-4F09-8148-C483321AD2D9}">
          <dgm14:cNvPr xmlns:dgm14="http://schemas.microsoft.com/office/drawing/2010/diagram" id="0" name="" descr="Contract with solid fill"/>
        </a:ext>
      </dgm:extLst>
    </dgm:pt>
    <dgm:pt modelId="{8A5E1A3B-4597-45A0-8B12-B0DE72638341}" type="pres">
      <dgm:prSet presAssocID="{9796C92B-A47D-458B-9F2C-D3D062B692B8}" presName="text" presStyleLbl="node1" presStyleIdx="1" presStyleCnt="5">
        <dgm:presLayoutVars>
          <dgm:bulletEnabled val="1"/>
        </dgm:presLayoutVars>
      </dgm:prSet>
      <dgm:spPr/>
    </dgm:pt>
    <dgm:pt modelId="{968F39AF-E051-46E6-92BD-5A0ED540A30C}" type="pres">
      <dgm:prSet presAssocID="{49A2F0B3-C829-4634-AE54-86A261C3418A}" presName="spacer" presStyleCnt="0"/>
      <dgm:spPr/>
    </dgm:pt>
    <dgm:pt modelId="{100784F2-1280-4479-A8D7-5B920FED4A86}" type="pres">
      <dgm:prSet presAssocID="{4487FAD3-8F86-426B-8B63-6EBF0FBAB66D}" presName="comp" presStyleCnt="0"/>
      <dgm:spPr/>
    </dgm:pt>
    <dgm:pt modelId="{DDA98CDF-F16B-4DE2-9185-B561F3B180D2}" type="pres">
      <dgm:prSet presAssocID="{4487FAD3-8F86-426B-8B63-6EBF0FBAB66D}" presName="box" presStyleLbl="node1" presStyleIdx="2" presStyleCnt="5"/>
      <dgm:spPr/>
    </dgm:pt>
    <dgm:pt modelId="{F4F45A11-A668-4CEE-A4C4-7621E58242F0}" type="pres">
      <dgm:prSet presAssocID="{4487FAD3-8F86-426B-8B63-6EBF0FBAB66D}" presName="img" presStyleLbl="fgImgPlace1" presStyleIdx="2" presStyleCnt="5" custScaleX="92559" custScaleY="11640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59088311-8DBE-4C98-9D0C-2C7FE0F950CC}" type="pres">
      <dgm:prSet presAssocID="{4487FAD3-8F86-426B-8B63-6EBF0FBAB66D}" presName="text" presStyleLbl="node1" presStyleIdx="2" presStyleCnt="5">
        <dgm:presLayoutVars>
          <dgm:bulletEnabled val="1"/>
        </dgm:presLayoutVars>
      </dgm:prSet>
      <dgm:spPr/>
    </dgm:pt>
    <dgm:pt modelId="{412899F5-E9D7-44DE-80A2-2EAB8B0DA530}" type="pres">
      <dgm:prSet presAssocID="{26A05C5B-7EDC-4999-8B37-A76429135E47}" presName="spacer" presStyleCnt="0"/>
      <dgm:spPr/>
    </dgm:pt>
    <dgm:pt modelId="{5E43FA6D-7DD5-4A42-ACEF-D5BC4C19AD64}" type="pres">
      <dgm:prSet presAssocID="{684306B8-411A-4AA2-BDA8-B3FB2B3CF987}" presName="comp" presStyleCnt="0"/>
      <dgm:spPr/>
    </dgm:pt>
    <dgm:pt modelId="{F93D2918-819E-49CE-A327-D7531C916F36}" type="pres">
      <dgm:prSet presAssocID="{684306B8-411A-4AA2-BDA8-B3FB2B3CF987}" presName="box" presStyleLbl="node1" presStyleIdx="3" presStyleCnt="5"/>
      <dgm:spPr/>
    </dgm:pt>
    <dgm:pt modelId="{7274D663-9ABE-4848-B70D-FFA7B6971A96}" type="pres">
      <dgm:prSet presAssocID="{684306B8-411A-4AA2-BDA8-B3FB2B3CF987}" presName="img"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9000" b="-19000"/>
          </a:stretch>
        </a:blipFill>
      </dgm:spPr>
      <dgm:extLst>
        <a:ext uri="{E40237B7-FDA0-4F09-8148-C483321AD2D9}">
          <dgm14:cNvPr xmlns:dgm14="http://schemas.microsoft.com/office/drawing/2010/diagram" id="0" name="" descr="Credit card with solid fill"/>
        </a:ext>
      </dgm:extLst>
    </dgm:pt>
    <dgm:pt modelId="{1E9BA8C2-F842-4776-AE31-0C16DA6F847B}" type="pres">
      <dgm:prSet presAssocID="{684306B8-411A-4AA2-BDA8-B3FB2B3CF987}" presName="text" presStyleLbl="node1" presStyleIdx="3" presStyleCnt="5">
        <dgm:presLayoutVars>
          <dgm:bulletEnabled val="1"/>
        </dgm:presLayoutVars>
      </dgm:prSet>
      <dgm:spPr/>
    </dgm:pt>
    <dgm:pt modelId="{0E5BDFFE-EFD4-49FE-8938-98AF02A0F4BA}" type="pres">
      <dgm:prSet presAssocID="{85BC33D0-F9B6-46CA-896C-C85CFCFFC1C0}" presName="spacer" presStyleCnt="0"/>
      <dgm:spPr/>
    </dgm:pt>
    <dgm:pt modelId="{4AB99930-51F2-4BDA-8730-CFEEFA55E613}" type="pres">
      <dgm:prSet presAssocID="{A901D5D8-56BE-452A-B7B9-BD5448E2A9C2}" presName="comp" presStyleCnt="0"/>
      <dgm:spPr/>
    </dgm:pt>
    <dgm:pt modelId="{C2A7EC23-0F37-4CD4-84C8-93B5C46DD8F8}" type="pres">
      <dgm:prSet presAssocID="{A901D5D8-56BE-452A-B7B9-BD5448E2A9C2}" presName="box" presStyleLbl="node1" presStyleIdx="4" presStyleCnt="5"/>
      <dgm:spPr/>
    </dgm:pt>
    <dgm:pt modelId="{53D01120-EE5D-45DC-9469-4FA078745C25}" type="pres">
      <dgm:prSet presAssocID="{A901D5D8-56BE-452A-B7B9-BD5448E2A9C2}" presName="img"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9000" b="-19000"/>
          </a:stretch>
        </a:blipFill>
      </dgm:spPr>
      <dgm:extLst>
        <a:ext uri="{E40237B7-FDA0-4F09-8148-C483321AD2D9}">
          <dgm14:cNvPr xmlns:dgm14="http://schemas.microsoft.com/office/drawing/2010/diagram" id="0" name="" descr="Doctor male with solid fill"/>
        </a:ext>
      </dgm:extLst>
    </dgm:pt>
    <dgm:pt modelId="{23B86398-A5CA-423F-AED9-5DABFC336EFF}" type="pres">
      <dgm:prSet presAssocID="{A901D5D8-56BE-452A-B7B9-BD5448E2A9C2}" presName="text" presStyleLbl="node1" presStyleIdx="4" presStyleCnt="5">
        <dgm:presLayoutVars>
          <dgm:bulletEnabled val="1"/>
        </dgm:presLayoutVars>
      </dgm:prSet>
      <dgm:spPr/>
    </dgm:pt>
  </dgm:ptLst>
  <dgm:cxnLst>
    <dgm:cxn modelId="{57EF7A10-2DA5-49A5-AA05-7DF7F1B1BEAD}" type="presOf" srcId="{684306B8-411A-4AA2-BDA8-B3FB2B3CF987}" destId="{F93D2918-819E-49CE-A327-D7531C916F36}" srcOrd="0" destOrd="0" presId="urn:microsoft.com/office/officeart/2005/8/layout/vList4"/>
    <dgm:cxn modelId="{4C875F11-6EAC-411B-8B53-188E8D0AF08A}" type="presOf" srcId="{17AD247B-9F07-41E2-9C22-17237CE60DF4}" destId="{524887F6-14AB-4E20-AB38-F1B4AB07BCE5}" srcOrd="0" destOrd="0" presId="urn:microsoft.com/office/officeart/2005/8/layout/vList4"/>
    <dgm:cxn modelId="{34F04231-335A-4D67-B335-B33B507F4E23}" type="presOf" srcId="{A901D5D8-56BE-452A-B7B9-BD5448E2A9C2}" destId="{23B86398-A5CA-423F-AED9-5DABFC336EFF}" srcOrd="1" destOrd="0" presId="urn:microsoft.com/office/officeart/2005/8/layout/vList4"/>
    <dgm:cxn modelId="{8FB12E39-CAD5-46E3-AEF9-FF278A9197D5}" srcId="{82D4AC45-B79F-4E92-BAD7-C5C4B04026C0}" destId="{A901D5D8-56BE-452A-B7B9-BD5448E2A9C2}" srcOrd="4" destOrd="0" parTransId="{9E6C99F7-AB79-45F1-AE00-B4E6DC17E4B8}" sibTransId="{169A7909-FB67-4506-938D-4DC639389462}"/>
    <dgm:cxn modelId="{C9EC6E62-A06F-469D-8A74-34D56F1B0E27}" type="presOf" srcId="{A901D5D8-56BE-452A-B7B9-BD5448E2A9C2}" destId="{C2A7EC23-0F37-4CD4-84C8-93B5C46DD8F8}" srcOrd="0" destOrd="0" presId="urn:microsoft.com/office/officeart/2005/8/layout/vList4"/>
    <dgm:cxn modelId="{4787B179-BA2A-4E49-BFC0-E2A4E8B206DB}" srcId="{82D4AC45-B79F-4E92-BAD7-C5C4B04026C0}" destId="{17AD247B-9F07-41E2-9C22-17237CE60DF4}" srcOrd="0" destOrd="0" parTransId="{35BCC3AB-5CCE-4736-AD11-90BB521FAE1F}" sibTransId="{F1AA18D8-A803-4BC9-A1A5-CD0D58463115}"/>
    <dgm:cxn modelId="{78C77898-BF2F-45C2-97CC-E7A5C067E685}" srcId="{82D4AC45-B79F-4E92-BAD7-C5C4B04026C0}" destId="{9796C92B-A47D-458B-9F2C-D3D062B692B8}" srcOrd="1" destOrd="0" parTransId="{763E36FB-EF7F-4A13-B33C-949E5732827C}" sibTransId="{49A2F0B3-C829-4634-AE54-86A261C3418A}"/>
    <dgm:cxn modelId="{71D54D9E-3C18-4C41-93C4-A2223F52FB7D}" type="presOf" srcId="{9796C92B-A47D-458B-9F2C-D3D062B692B8}" destId="{8A5E1A3B-4597-45A0-8B12-B0DE72638341}" srcOrd="1" destOrd="0" presId="urn:microsoft.com/office/officeart/2005/8/layout/vList4"/>
    <dgm:cxn modelId="{744D39AA-1FCE-404C-A6AE-024AEAF8C627}" srcId="{82D4AC45-B79F-4E92-BAD7-C5C4B04026C0}" destId="{4487FAD3-8F86-426B-8B63-6EBF0FBAB66D}" srcOrd="2" destOrd="0" parTransId="{53F47C05-29F1-4982-8FF9-BB25D21D0F63}" sibTransId="{26A05C5B-7EDC-4999-8B37-A76429135E47}"/>
    <dgm:cxn modelId="{FF778DB0-9E22-4563-B371-FFDA7943D45D}" type="presOf" srcId="{82D4AC45-B79F-4E92-BAD7-C5C4B04026C0}" destId="{A472F49F-EFA7-46C0-BC5D-D491FEFF155A}" srcOrd="0" destOrd="0" presId="urn:microsoft.com/office/officeart/2005/8/layout/vList4"/>
    <dgm:cxn modelId="{7071EFB5-4B71-430A-BE8A-95D318A8D798}" type="presOf" srcId="{4487FAD3-8F86-426B-8B63-6EBF0FBAB66D}" destId="{59088311-8DBE-4C98-9D0C-2C7FE0F950CC}" srcOrd="1" destOrd="0" presId="urn:microsoft.com/office/officeart/2005/8/layout/vList4"/>
    <dgm:cxn modelId="{E8CEA8C0-5396-4B4A-A926-87041EDD8D0F}" type="presOf" srcId="{17AD247B-9F07-41E2-9C22-17237CE60DF4}" destId="{07652A30-569C-487E-A868-8810B9246B21}" srcOrd="1" destOrd="0" presId="urn:microsoft.com/office/officeart/2005/8/layout/vList4"/>
    <dgm:cxn modelId="{85539ADF-0663-4D07-919C-D8D20A899A01}" type="presOf" srcId="{684306B8-411A-4AA2-BDA8-B3FB2B3CF987}" destId="{1E9BA8C2-F842-4776-AE31-0C16DA6F847B}" srcOrd="1" destOrd="0" presId="urn:microsoft.com/office/officeart/2005/8/layout/vList4"/>
    <dgm:cxn modelId="{C1BFABF0-6322-42D3-964C-5CCE79E806D8}" type="presOf" srcId="{9796C92B-A47D-458B-9F2C-D3D062B692B8}" destId="{9425BAA4-C662-4678-A4B4-F7D9A8A96D84}" srcOrd="0" destOrd="0" presId="urn:microsoft.com/office/officeart/2005/8/layout/vList4"/>
    <dgm:cxn modelId="{D10D96F1-CF21-4237-94DB-A35E56529753}" srcId="{82D4AC45-B79F-4E92-BAD7-C5C4B04026C0}" destId="{684306B8-411A-4AA2-BDA8-B3FB2B3CF987}" srcOrd="3" destOrd="0" parTransId="{CAFFE5C8-0840-4185-9061-2E5F5C93464F}" sibTransId="{85BC33D0-F9B6-46CA-896C-C85CFCFFC1C0}"/>
    <dgm:cxn modelId="{097EB3F1-DA30-480C-81B2-7C6B36AA49D1}" type="presOf" srcId="{4487FAD3-8F86-426B-8B63-6EBF0FBAB66D}" destId="{DDA98CDF-F16B-4DE2-9185-B561F3B180D2}" srcOrd="0" destOrd="0" presId="urn:microsoft.com/office/officeart/2005/8/layout/vList4"/>
    <dgm:cxn modelId="{B352B989-654B-4393-B954-8AC517FD9BC5}" type="presParOf" srcId="{A472F49F-EFA7-46C0-BC5D-D491FEFF155A}" destId="{4812779F-E04F-4D9E-AC27-0D133D2D1D81}" srcOrd="0" destOrd="0" presId="urn:microsoft.com/office/officeart/2005/8/layout/vList4"/>
    <dgm:cxn modelId="{B2CFB63F-D65F-48F4-A82E-186D5583B7C9}" type="presParOf" srcId="{4812779F-E04F-4D9E-AC27-0D133D2D1D81}" destId="{524887F6-14AB-4E20-AB38-F1B4AB07BCE5}" srcOrd="0" destOrd="0" presId="urn:microsoft.com/office/officeart/2005/8/layout/vList4"/>
    <dgm:cxn modelId="{831AA115-4F4A-40A7-B525-5F9A0FC16F1A}" type="presParOf" srcId="{4812779F-E04F-4D9E-AC27-0D133D2D1D81}" destId="{BEA7E541-6557-431B-859A-9507150168CA}" srcOrd="1" destOrd="0" presId="urn:microsoft.com/office/officeart/2005/8/layout/vList4"/>
    <dgm:cxn modelId="{B642B528-DF1D-4AE8-9218-3E04F1694DC0}" type="presParOf" srcId="{4812779F-E04F-4D9E-AC27-0D133D2D1D81}" destId="{07652A30-569C-487E-A868-8810B9246B21}" srcOrd="2" destOrd="0" presId="urn:microsoft.com/office/officeart/2005/8/layout/vList4"/>
    <dgm:cxn modelId="{FA9621CA-8629-44F0-B94C-F454A436C5B0}" type="presParOf" srcId="{A472F49F-EFA7-46C0-BC5D-D491FEFF155A}" destId="{22677A0D-5F03-4CF0-AE77-A666B1C9203F}" srcOrd="1" destOrd="0" presId="urn:microsoft.com/office/officeart/2005/8/layout/vList4"/>
    <dgm:cxn modelId="{4C73018B-2849-48B5-B535-3E0D99C87A1D}" type="presParOf" srcId="{A472F49F-EFA7-46C0-BC5D-D491FEFF155A}" destId="{2DFEC07F-623E-4ED6-8427-D37EEECE86B7}" srcOrd="2" destOrd="0" presId="urn:microsoft.com/office/officeart/2005/8/layout/vList4"/>
    <dgm:cxn modelId="{3BB0E5FE-AA89-4ABC-A0BD-D10ABBCD4BBE}" type="presParOf" srcId="{2DFEC07F-623E-4ED6-8427-D37EEECE86B7}" destId="{9425BAA4-C662-4678-A4B4-F7D9A8A96D84}" srcOrd="0" destOrd="0" presId="urn:microsoft.com/office/officeart/2005/8/layout/vList4"/>
    <dgm:cxn modelId="{59356895-AFE5-431C-B9CD-D4AC530E18BB}" type="presParOf" srcId="{2DFEC07F-623E-4ED6-8427-D37EEECE86B7}" destId="{26AA19D5-66F5-45C0-8F1C-C6B91AA735A3}" srcOrd="1" destOrd="0" presId="urn:microsoft.com/office/officeart/2005/8/layout/vList4"/>
    <dgm:cxn modelId="{C0708CD4-BE52-49AC-A7A2-07F2BD64C1E9}" type="presParOf" srcId="{2DFEC07F-623E-4ED6-8427-D37EEECE86B7}" destId="{8A5E1A3B-4597-45A0-8B12-B0DE72638341}" srcOrd="2" destOrd="0" presId="urn:microsoft.com/office/officeart/2005/8/layout/vList4"/>
    <dgm:cxn modelId="{A405EE2B-2C74-4494-9581-C23DCA14138A}" type="presParOf" srcId="{A472F49F-EFA7-46C0-BC5D-D491FEFF155A}" destId="{968F39AF-E051-46E6-92BD-5A0ED540A30C}" srcOrd="3" destOrd="0" presId="urn:microsoft.com/office/officeart/2005/8/layout/vList4"/>
    <dgm:cxn modelId="{914B20F7-67D3-4526-8016-AD82792A9DA1}" type="presParOf" srcId="{A472F49F-EFA7-46C0-BC5D-D491FEFF155A}" destId="{100784F2-1280-4479-A8D7-5B920FED4A86}" srcOrd="4" destOrd="0" presId="urn:microsoft.com/office/officeart/2005/8/layout/vList4"/>
    <dgm:cxn modelId="{E20D0126-5264-4820-B4DD-776B1085A2B6}" type="presParOf" srcId="{100784F2-1280-4479-A8D7-5B920FED4A86}" destId="{DDA98CDF-F16B-4DE2-9185-B561F3B180D2}" srcOrd="0" destOrd="0" presId="urn:microsoft.com/office/officeart/2005/8/layout/vList4"/>
    <dgm:cxn modelId="{0128A331-3CD0-42B9-9465-F9677210CD36}" type="presParOf" srcId="{100784F2-1280-4479-A8D7-5B920FED4A86}" destId="{F4F45A11-A668-4CEE-A4C4-7621E58242F0}" srcOrd="1" destOrd="0" presId="urn:microsoft.com/office/officeart/2005/8/layout/vList4"/>
    <dgm:cxn modelId="{1DA4E04D-834B-41D4-BE71-75BBB8D63387}" type="presParOf" srcId="{100784F2-1280-4479-A8D7-5B920FED4A86}" destId="{59088311-8DBE-4C98-9D0C-2C7FE0F950CC}" srcOrd="2" destOrd="0" presId="urn:microsoft.com/office/officeart/2005/8/layout/vList4"/>
    <dgm:cxn modelId="{B2C77094-0F5D-427F-88EC-413F17BC4B05}" type="presParOf" srcId="{A472F49F-EFA7-46C0-BC5D-D491FEFF155A}" destId="{412899F5-E9D7-44DE-80A2-2EAB8B0DA530}" srcOrd="5" destOrd="0" presId="urn:microsoft.com/office/officeart/2005/8/layout/vList4"/>
    <dgm:cxn modelId="{E84C040B-35DD-41AD-9E26-7A09F55F69D3}" type="presParOf" srcId="{A472F49F-EFA7-46C0-BC5D-D491FEFF155A}" destId="{5E43FA6D-7DD5-4A42-ACEF-D5BC4C19AD64}" srcOrd="6" destOrd="0" presId="urn:microsoft.com/office/officeart/2005/8/layout/vList4"/>
    <dgm:cxn modelId="{35101783-71CF-44E3-A408-E93A216D6D61}" type="presParOf" srcId="{5E43FA6D-7DD5-4A42-ACEF-D5BC4C19AD64}" destId="{F93D2918-819E-49CE-A327-D7531C916F36}" srcOrd="0" destOrd="0" presId="urn:microsoft.com/office/officeart/2005/8/layout/vList4"/>
    <dgm:cxn modelId="{77187B44-EBD6-4BBC-B2F7-4A6631CF4923}" type="presParOf" srcId="{5E43FA6D-7DD5-4A42-ACEF-D5BC4C19AD64}" destId="{7274D663-9ABE-4848-B70D-FFA7B6971A96}" srcOrd="1" destOrd="0" presId="urn:microsoft.com/office/officeart/2005/8/layout/vList4"/>
    <dgm:cxn modelId="{895E2849-05A7-4187-947A-CE0CD443CD57}" type="presParOf" srcId="{5E43FA6D-7DD5-4A42-ACEF-D5BC4C19AD64}" destId="{1E9BA8C2-F842-4776-AE31-0C16DA6F847B}" srcOrd="2" destOrd="0" presId="urn:microsoft.com/office/officeart/2005/8/layout/vList4"/>
    <dgm:cxn modelId="{5EEB97B8-0CEE-4085-998D-FEE0B0381036}" type="presParOf" srcId="{A472F49F-EFA7-46C0-BC5D-D491FEFF155A}" destId="{0E5BDFFE-EFD4-49FE-8938-98AF02A0F4BA}" srcOrd="7" destOrd="0" presId="urn:microsoft.com/office/officeart/2005/8/layout/vList4"/>
    <dgm:cxn modelId="{062E431D-FB1B-4438-9179-7C51CB4417C1}" type="presParOf" srcId="{A472F49F-EFA7-46C0-BC5D-D491FEFF155A}" destId="{4AB99930-51F2-4BDA-8730-CFEEFA55E613}" srcOrd="8" destOrd="0" presId="urn:microsoft.com/office/officeart/2005/8/layout/vList4"/>
    <dgm:cxn modelId="{47A51D0F-FBA0-4787-B894-8E7D162B0682}" type="presParOf" srcId="{4AB99930-51F2-4BDA-8730-CFEEFA55E613}" destId="{C2A7EC23-0F37-4CD4-84C8-93B5C46DD8F8}" srcOrd="0" destOrd="0" presId="urn:microsoft.com/office/officeart/2005/8/layout/vList4"/>
    <dgm:cxn modelId="{C7B364C9-3DFD-485B-BBE7-0C60190A185B}" type="presParOf" srcId="{4AB99930-51F2-4BDA-8730-CFEEFA55E613}" destId="{53D01120-EE5D-45DC-9469-4FA078745C25}" srcOrd="1" destOrd="0" presId="urn:microsoft.com/office/officeart/2005/8/layout/vList4"/>
    <dgm:cxn modelId="{A4CB6D01-471E-4E9F-97BC-9E698952863C}" type="presParOf" srcId="{4AB99930-51F2-4BDA-8730-CFEEFA55E613}" destId="{23B86398-A5CA-423F-AED9-5DABFC336EF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903CD4-7AD6-4B62-8133-CE3A07ED404B}"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BFF37D92-7DA3-4CD7-9873-C6069745F8A0}">
      <dgm:prSet/>
      <dgm:spPr/>
      <dgm:t>
        <a:bodyPr/>
        <a:lstStyle/>
        <a:p>
          <a:r>
            <a:rPr lang="en-US"/>
            <a:t>Our employees are our most valuable asset</a:t>
          </a:r>
        </a:p>
      </dgm:t>
    </dgm:pt>
    <dgm:pt modelId="{51665776-35E8-476E-8EAA-ABC99625F84B}" type="parTrans" cxnId="{3F72CB6A-5956-46AF-98DA-BCC2F5145455}">
      <dgm:prSet/>
      <dgm:spPr/>
      <dgm:t>
        <a:bodyPr/>
        <a:lstStyle/>
        <a:p>
          <a:endParaRPr lang="en-US"/>
        </a:p>
      </dgm:t>
    </dgm:pt>
    <dgm:pt modelId="{590F8DB3-8B74-43DE-BCB2-A42818B5F375}" type="sibTrans" cxnId="{3F72CB6A-5956-46AF-98DA-BCC2F5145455}">
      <dgm:prSet/>
      <dgm:spPr/>
      <dgm:t>
        <a:bodyPr/>
        <a:lstStyle/>
        <a:p>
          <a:endParaRPr lang="en-US"/>
        </a:p>
      </dgm:t>
    </dgm:pt>
    <dgm:pt modelId="{107D84CF-31AF-4E39-80DE-F039D10E45D8}">
      <dgm:prSet/>
      <dgm:spPr/>
      <dgm:t>
        <a:bodyPr/>
        <a:lstStyle/>
        <a:p>
          <a:r>
            <a:rPr lang="en-US" dirty="0"/>
            <a:t>We have the tools to support their health and well-being</a:t>
          </a:r>
        </a:p>
      </dgm:t>
    </dgm:pt>
    <dgm:pt modelId="{2987E1CB-8C73-479F-89F3-428DB6B955BA}" type="parTrans" cxnId="{6D7787B2-CBE7-43B5-9001-DB6D3EE69442}">
      <dgm:prSet/>
      <dgm:spPr/>
      <dgm:t>
        <a:bodyPr/>
        <a:lstStyle/>
        <a:p>
          <a:endParaRPr lang="en-US"/>
        </a:p>
      </dgm:t>
    </dgm:pt>
    <dgm:pt modelId="{9644609D-9336-4544-AC46-FCD69DB1F9FE}" type="sibTrans" cxnId="{6D7787B2-CBE7-43B5-9001-DB6D3EE69442}">
      <dgm:prSet/>
      <dgm:spPr/>
      <dgm:t>
        <a:bodyPr/>
        <a:lstStyle/>
        <a:p>
          <a:endParaRPr lang="en-US"/>
        </a:p>
      </dgm:t>
    </dgm:pt>
    <dgm:pt modelId="{DCAF737A-2356-4D26-8D45-FE2FABA4E4DA}">
      <dgm:prSet/>
      <dgm:spPr/>
      <dgm:t>
        <a:bodyPr/>
        <a:lstStyle/>
        <a:p>
          <a:r>
            <a:rPr lang="en-US" dirty="0"/>
            <a:t>It will benefit employees and increase our productivity </a:t>
          </a:r>
        </a:p>
      </dgm:t>
    </dgm:pt>
    <dgm:pt modelId="{1BFA737B-3432-4BC1-A82B-831FD05E6B2C}" type="parTrans" cxnId="{49A6D3B6-8AB8-428E-B8E5-CCC6B464F5FB}">
      <dgm:prSet/>
      <dgm:spPr/>
      <dgm:t>
        <a:bodyPr/>
        <a:lstStyle/>
        <a:p>
          <a:endParaRPr lang="en-US"/>
        </a:p>
      </dgm:t>
    </dgm:pt>
    <dgm:pt modelId="{4CD63DAC-3400-44B4-A43A-8AF28804EC3E}" type="sibTrans" cxnId="{49A6D3B6-8AB8-428E-B8E5-CCC6B464F5FB}">
      <dgm:prSet/>
      <dgm:spPr/>
      <dgm:t>
        <a:bodyPr/>
        <a:lstStyle/>
        <a:p>
          <a:endParaRPr lang="en-US"/>
        </a:p>
      </dgm:t>
    </dgm:pt>
    <dgm:pt modelId="{63F719E0-ADF5-4CAC-B201-6DE9B41E5DDB}">
      <dgm:prSet/>
      <dgm:spPr/>
      <dgm:t>
        <a:bodyPr/>
        <a:lstStyle/>
        <a:p>
          <a:r>
            <a:rPr lang="en-US" dirty="0"/>
            <a:t>We can mitigate a new fiduciary risk</a:t>
          </a:r>
        </a:p>
      </dgm:t>
    </dgm:pt>
    <dgm:pt modelId="{C2E9A434-4721-431B-B8A9-F01A3FF53A57}" type="parTrans" cxnId="{B8AB8547-7730-49CC-826F-7DA720FCDC35}">
      <dgm:prSet/>
      <dgm:spPr/>
      <dgm:t>
        <a:bodyPr/>
        <a:lstStyle/>
        <a:p>
          <a:endParaRPr lang="en-US"/>
        </a:p>
      </dgm:t>
    </dgm:pt>
    <dgm:pt modelId="{F446366E-EC9E-4D21-AD68-4A354244B8BC}" type="sibTrans" cxnId="{B8AB8547-7730-49CC-826F-7DA720FCDC35}">
      <dgm:prSet/>
      <dgm:spPr/>
      <dgm:t>
        <a:bodyPr/>
        <a:lstStyle/>
        <a:p>
          <a:endParaRPr lang="en-US"/>
        </a:p>
      </dgm:t>
    </dgm:pt>
    <dgm:pt modelId="{5CA3AD55-2414-4775-9D3B-E20A4A034479}">
      <dgm:prSet/>
      <dgm:spPr/>
      <dgm:t>
        <a:bodyPr/>
        <a:lstStyle/>
        <a:p>
          <a:r>
            <a:rPr lang="en-US" b="0" i="0" baseline="0" dirty="0"/>
            <a:t>We can reduce our total cost-of-care</a:t>
          </a:r>
          <a:endParaRPr lang="en-US" dirty="0"/>
        </a:p>
      </dgm:t>
    </dgm:pt>
    <dgm:pt modelId="{A2ECFBC0-B162-4D6A-B05D-BA00B7F1BCB0}" type="parTrans" cxnId="{BBF6A7A2-2EA7-4108-9C06-4738828445BE}">
      <dgm:prSet/>
      <dgm:spPr/>
      <dgm:t>
        <a:bodyPr/>
        <a:lstStyle/>
        <a:p>
          <a:endParaRPr lang="en-US"/>
        </a:p>
      </dgm:t>
    </dgm:pt>
    <dgm:pt modelId="{7FDE7DC2-9A01-4B65-8FA7-16A71E64804A}" type="sibTrans" cxnId="{BBF6A7A2-2EA7-4108-9C06-4738828445BE}">
      <dgm:prSet/>
      <dgm:spPr/>
      <dgm:t>
        <a:bodyPr/>
        <a:lstStyle/>
        <a:p>
          <a:endParaRPr lang="en-US"/>
        </a:p>
      </dgm:t>
    </dgm:pt>
    <dgm:pt modelId="{935EA28B-CAE8-4FEE-929B-57334BCBE7DB}" type="pres">
      <dgm:prSet presAssocID="{51903CD4-7AD6-4B62-8133-CE3A07ED404B}" presName="vert0" presStyleCnt="0">
        <dgm:presLayoutVars>
          <dgm:dir/>
          <dgm:animOne val="branch"/>
          <dgm:animLvl val="lvl"/>
        </dgm:presLayoutVars>
      </dgm:prSet>
      <dgm:spPr/>
    </dgm:pt>
    <dgm:pt modelId="{B12A0D88-E319-4FC7-9E25-A456C41A4397}" type="pres">
      <dgm:prSet presAssocID="{BFF37D92-7DA3-4CD7-9873-C6069745F8A0}" presName="thickLine" presStyleLbl="alignNode1" presStyleIdx="0" presStyleCnt="5"/>
      <dgm:spPr/>
    </dgm:pt>
    <dgm:pt modelId="{912DDE2B-1722-4533-B676-CA8453491E9B}" type="pres">
      <dgm:prSet presAssocID="{BFF37D92-7DA3-4CD7-9873-C6069745F8A0}" presName="horz1" presStyleCnt="0"/>
      <dgm:spPr/>
    </dgm:pt>
    <dgm:pt modelId="{135EBD89-31CE-45B8-A185-AF4478D5DECC}" type="pres">
      <dgm:prSet presAssocID="{BFF37D92-7DA3-4CD7-9873-C6069745F8A0}" presName="tx1" presStyleLbl="revTx" presStyleIdx="0" presStyleCnt="5"/>
      <dgm:spPr/>
    </dgm:pt>
    <dgm:pt modelId="{1C4F6EA7-83D8-4BDC-AE98-1F03DCDA2372}" type="pres">
      <dgm:prSet presAssocID="{BFF37D92-7DA3-4CD7-9873-C6069745F8A0}" presName="vert1" presStyleCnt="0"/>
      <dgm:spPr/>
    </dgm:pt>
    <dgm:pt modelId="{3043670F-8232-490F-8074-6C231819BEB1}" type="pres">
      <dgm:prSet presAssocID="{107D84CF-31AF-4E39-80DE-F039D10E45D8}" presName="thickLine" presStyleLbl="alignNode1" presStyleIdx="1" presStyleCnt="5"/>
      <dgm:spPr/>
    </dgm:pt>
    <dgm:pt modelId="{F315856A-7475-49C7-9219-73F26FE1495B}" type="pres">
      <dgm:prSet presAssocID="{107D84CF-31AF-4E39-80DE-F039D10E45D8}" presName="horz1" presStyleCnt="0"/>
      <dgm:spPr/>
    </dgm:pt>
    <dgm:pt modelId="{3C3EEDFD-1DD8-4953-8D6B-8D86DDFBCBDB}" type="pres">
      <dgm:prSet presAssocID="{107D84CF-31AF-4E39-80DE-F039D10E45D8}" presName="tx1" presStyleLbl="revTx" presStyleIdx="1" presStyleCnt="5"/>
      <dgm:spPr/>
    </dgm:pt>
    <dgm:pt modelId="{3E1B0320-FF5A-4153-9D28-DE7FDC761389}" type="pres">
      <dgm:prSet presAssocID="{107D84CF-31AF-4E39-80DE-F039D10E45D8}" presName="vert1" presStyleCnt="0"/>
      <dgm:spPr/>
    </dgm:pt>
    <dgm:pt modelId="{D0C5FD17-DA7D-4493-8E57-41765E772409}" type="pres">
      <dgm:prSet presAssocID="{DCAF737A-2356-4D26-8D45-FE2FABA4E4DA}" presName="thickLine" presStyleLbl="alignNode1" presStyleIdx="2" presStyleCnt="5"/>
      <dgm:spPr/>
    </dgm:pt>
    <dgm:pt modelId="{3016D174-1726-49B2-9692-42690D7C9FA3}" type="pres">
      <dgm:prSet presAssocID="{DCAF737A-2356-4D26-8D45-FE2FABA4E4DA}" presName="horz1" presStyleCnt="0"/>
      <dgm:spPr/>
    </dgm:pt>
    <dgm:pt modelId="{D93E40DB-0669-4F6A-948D-2734DC1DAD34}" type="pres">
      <dgm:prSet presAssocID="{DCAF737A-2356-4D26-8D45-FE2FABA4E4DA}" presName="tx1" presStyleLbl="revTx" presStyleIdx="2" presStyleCnt="5"/>
      <dgm:spPr/>
    </dgm:pt>
    <dgm:pt modelId="{10710213-A182-4BE4-A7A1-10D9ECAD4C0F}" type="pres">
      <dgm:prSet presAssocID="{DCAF737A-2356-4D26-8D45-FE2FABA4E4DA}" presName="vert1" presStyleCnt="0"/>
      <dgm:spPr/>
    </dgm:pt>
    <dgm:pt modelId="{B5FAD986-03E2-4260-969E-D34C2EA08557}" type="pres">
      <dgm:prSet presAssocID="{63F719E0-ADF5-4CAC-B201-6DE9B41E5DDB}" presName="thickLine" presStyleLbl="alignNode1" presStyleIdx="3" presStyleCnt="5"/>
      <dgm:spPr/>
    </dgm:pt>
    <dgm:pt modelId="{5A516C3D-A14F-49D7-AD5F-88433027C0F0}" type="pres">
      <dgm:prSet presAssocID="{63F719E0-ADF5-4CAC-B201-6DE9B41E5DDB}" presName="horz1" presStyleCnt="0"/>
      <dgm:spPr/>
    </dgm:pt>
    <dgm:pt modelId="{173058DE-EB66-4357-87AE-D700C7D03532}" type="pres">
      <dgm:prSet presAssocID="{63F719E0-ADF5-4CAC-B201-6DE9B41E5DDB}" presName="tx1" presStyleLbl="revTx" presStyleIdx="3" presStyleCnt="5"/>
      <dgm:spPr/>
    </dgm:pt>
    <dgm:pt modelId="{F60F3ACA-B61D-456D-B9A6-6EFD2745DD88}" type="pres">
      <dgm:prSet presAssocID="{63F719E0-ADF5-4CAC-B201-6DE9B41E5DDB}" presName="vert1" presStyleCnt="0"/>
      <dgm:spPr/>
    </dgm:pt>
    <dgm:pt modelId="{8E809FB7-3668-4DEE-AF58-B802C7F6058F}" type="pres">
      <dgm:prSet presAssocID="{5CA3AD55-2414-4775-9D3B-E20A4A034479}" presName="thickLine" presStyleLbl="alignNode1" presStyleIdx="4" presStyleCnt="5"/>
      <dgm:spPr/>
    </dgm:pt>
    <dgm:pt modelId="{F09926B8-78E1-41B0-9B09-266E1257744F}" type="pres">
      <dgm:prSet presAssocID="{5CA3AD55-2414-4775-9D3B-E20A4A034479}" presName="horz1" presStyleCnt="0"/>
      <dgm:spPr/>
    </dgm:pt>
    <dgm:pt modelId="{9BDB2F00-285A-4AB5-AA5E-78F825D9E101}" type="pres">
      <dgm:prSet presAssocID="{5CA3AD55-2414-4775-9D3B-E20A4A034479}" presName="tx1" presStyleLbl="revTx" presStyleIdx="4" presStyleCnt="5"/>
      <dgm:spPr/>
    </dgm:pt>
    <dgm:pt modelId="{C5E8F54B-2EFB-4472-9B77-E51AF0450B5D}" type="pres">
      <dgm:prSet presAssocID="{5CA3AD55-2414-4775-9D3B-E20A4A034479}" presName="vert1" presStyleCnt="0"/>
      <dgm:spPr/>
    </dgm:pt>
  </dgm:ptLst>
  <dgm:cxnLst>
    <dgm:cxn modelId="{DDFFF712-D7BA-4C70-A8F6-0E8F06DB28A8}" type="presOf" srcId="{107D84CF-31AF-4E39-80DE-F039D10E45D8}" destId="{3C3EEDFD-1DD8-4953-8D6B-8D86DDFBCBDB}" srcOrd="0" destOrd="0" presId="urn:microsoft.com/office/officeart/2008/layout/LinedList"/>
    <dgm:cxn modelId="{B8AB8547-7730-49CC-826F-7DA720FCDC35}" srcId="{51903CD4-7AD6-4B62-8133-CE3A07ED404B}" destId="{63F719E0-ADF5-4CAC-B201-6DE9B41E5DDB}" srcOrd="3" destOrd="0" parTransId="{C2E9A434-4721-431B-B8A9-F01A3FF53A57}" sibTransId="{F446366E-EC9E-4D21-AD68-4A354244B8BC}"/>
    <dgm:cxn modelId="{226CA468-8394-4384-A12C-86E57DDFC832}" type="presOf" srcId="{51903CD4-7AD6-4B62-8133-CE3A07ED404B}" destId="{935EA28B-CAE8-4FEE-929B-57334BCBE7DB}" srcOrd="0" destOrd="0" presId="urn:microsoft.com/office/officeart/2008/layout/LinedList"/>
    <dgm:cxn modelId="{3F72CB6A-5956-46AF-98DA-BCC2F5145455}" srcId="{51903CD4-7AD6-4B62-8133-CE3A07ED404B}" destId="{BFF37D92-7DA3-4CD7-9873-C6069745F8A0}" srcOrd="0" destOrd="0" parTransId="{51665776-35E8-476E-8EAA-ABC99625F84B}" sibTransId="{590F8DB3-8B74-43DE-BCB2-A42818B5F375}"/>
    <dgm:cxn modelId="{1B9BB956-CBAD-4BA8-9678-0D51F6BFDBD1}" type="presOf" srcId="{DCAF737A-2356-4D26-8D45-FE2FABA4E4DA}" destId="{D93E40DB-0669-4F6A-948D-2734DC1DAD34}" srcOrd="0" destOrd="0" presId="urn:microsoft.com/office/officeart/2008/layout/LinedList"/>
    <dgm:cxn modelId="{BBF6A7A2-2EA7-4108-9C06-4738828445BE}" srcId="{51903CD4-7AD6-4B62-8133-CE3A07ED404B}" destId="{5CA3AD55-2414-4775-9D3B-E20A4A034479}" srcOrd="4" destOrd="0" parTransId="{A2ECFBC0-B162-4D6A-B05D-BA00B7F1BCB0}" sibTransId="{7FDE7DC2-9A01-4B65-8FA7-16A71E64804A}"/>
    <dgm:cxn modelId="{A7DBF9A5-07FA-4120-BA3B-A7217333060E}" type="presOf" srcId="{5CA3AD55-2414-4775-9D3B-E20A4A034479}" destId="{9BDB2F00-285A-4AB5-AA5E-78F825D9E101}" srcOrd="0" destOrd="0" presId="urn:microsoft.com/office/officeart/2008/layout/LinedList"/>
    <dgm:cxn modelId="{6D7787B2-CBE7-43B5-9001-DB6D3EE69442}" srcId="{51903CD4-7AD6-4B62-8133-CE3A07ED404B}" destId="{107D84CF-31AF-4E39-80DE-F039D10E45D8}" srcOrd="1" destOrd="0" parTransId="{2987E1CB-8C73-479F-89F3-428DB6B955BA}" sibTransId="{9644609D-9336-4544-AC46-FCD69DB1F9FE}"/>
    <dgm:cxn modelId="{49A6D3B6-8AB8-428E-B8E5-CCC6B464F5FB}" srcId="{51903CD4-7AD6-4B62-8133-CE3A07ED404B}" destId="{DCAF737A-2356-4D26-8D45-FE2FABA4E4DA}" srcOrd="2" destOrd="0" parTransId="{1BFA737B-3432-4BC1-A82B-831FD05E6B2C}" sibTransId="{4CD63DAC-3400-44B4-A43A-8AF28804EC3E}"/>
    <dgm:cxn modelId="{B19536CF-74C5-4EC1-8EC6-0B2AB570A52A}" type="presOf" srcId="{BFF37D92-7DA3-4CD7-9873-C6069745F8A0}" destId="{135EBD89-31CE-45B8-A185-AF4478D5DECC}" srcOrd="0" destOrd="0" presId="urn:microsoft.com/office/officeart/2008/layout/LinedList"/>
    <dgm:cxn modelId="{558854F6-B84F-4266-BAD6-02C052C31932}" type="presOf" srcId="{63F719E0-ADF5-4CAC-B201-6DE9B41E5DDB}" destId="{173058DE-EB66-4357-87AE-D700C7D03532}" srcOrd="0" destOrd="0" presId="urn:microsoft.com/office/officeart/2008/layout/LinedList"/>
    <dgm:cxn modelId="{049792C8-FE9E-444B-81BB-CB86235CE911}" type="presParOf" srcId="{935EA28B-CAE8-4FEE-929B-57334BCBE7DB}" destId="{B12A0D88-E319-4FC7-9E25-A456C41A4397}" srcOrd="0" destOrd="0" presId="urn:microsoft.com/office/officeart/2008/layout/LinedList"/>
    <dgm:cxn modelId="{FE4B0F3F-224E-4767-BEB4-24B1B9324FE6}" type="presParOf" srcId="{935EA28B-CAE8-4FEE-929B-57334BCBE7DB}" destId="{912DDE2B-1722-4533-B676-CA8453491E9B}" srcOrd="1" destOrd="0" presId="urn:microsoft.com/office/officeart/2008/layout/LinedList"/>
    <dgm:cxn modelId="{4743BC27-A0F7-4BFB-BFE6-980E40100BAC}" type="presParOf" srcId="{912DDE2B-1722-4533-B676-CA8453491E9B}" destId="{135EBD89-31CE-45B8-A185-AF4478D5DECC}" srcOrd="0" destOrd="0" presId="urn:microsoft.com/office/officeart/2008/layout/LinedList"/>
    <dgm:cxn modelId="{52BCD624-A8FC-41DC-9297-300465EDC875}" type="presParOf" srcId="{912DDE2B-1722-4533-B676-CA8453491E9B}" destId="{1C4F6EA7-83D8-4BDC-AE98-1F03DCDA2372}" srcOrd="1" destOrd="0" presId="urn:microsoft.com/office/officeart/2008/layout/LinedList"/>
    <dgm:cxn modelId="{ECA8271B-B388-4228-9873-8FEDB74F996C}" type="presParOf" srcId="{935EA28B-CAE8-4FEE-929B-57334BCBE7DB}" destId="{3043670F-8232-490F-8074-6C231819BEB1}" srcOrd="2" destOrd="0" presId="urn:microsoft.com/office/officeart/2008/layout/LinedList"/>
    <dgm:cxn modelId="{17CF4B50-3E96-47EC-B117-335738CE10AD}" type="presParOf" srcId="{935EA28B-CAE8-4FEE-929B-57334BCBE7DB}" destId="{F315856A-7475-49C7-9219-73F26FE1495B}" srcOrd="3" destOrd="0" presId="urn:microsoft.com/office/officeart/2008/layout/LinedList"/>
    <dgm:cxn modelId="{1EC9E503-9633-434E-B8EB-B4C64957D171}" type="presParOf" srcId="{F315856A-7475-49C7-9219-73F26FE1495B}" destId="{3C3EEDFD-1DD8-4953-8D6B-8D86DDFBCBDB}" srcOrd="0" destOrd="0" presId="urn:microsoft.com/office/officeart/2008/layout/LinedList"/>
    <dgm:cxn modelId="{EC7953DB-3BFF-4C56-9936-75A3058060C7}" type="presParOf" srcId="{F315856A-7475-49C7-9219-73F26FE1495B}" destId="{3E1B0320-FF5A-4153-9D28-DE7FDC761389}" srcOrd="1" destOrd="0" presId="urn:microsoft.com/office/officeart/2008/layout/LinedList"/>
    <dgm:cxn modelId="{C6969F77-A0C6-4AFC-9BAE-8F5C96B4768D}" type="presParOf" srcId="{935EA28B-CAE8-4FEE-929B-57334BCBE7DB}" destId="{D0C5FD17-DA7D-4493-8E57-41765E772409}" srcOrd="4" destOrd="0" presId="urn:microsoft.com/office/officeart/2008/layout/LinedList"/>
    <dgm:cxn modelId="{C552666C-525A-4D6C-8DAC-F96B62844138}" type="presParOf" srcId="{935EA28B-CAE8-4FEE-929B-57334BCBE7DB}" destId="{3016D174-1726-49B2-9692-42690D7C9FA3}" srcOrd="5" destOrd="0" presId="urn:microsoft.com/office/officeart/2008/layout/LinedList"/>
    <dgm:cxn modelId="{D4E6FA08-6AA6-43DA-BE69-A58696D50C22}" type="presParOf" srcId="{3016D174-1726-49B2-9692-42690D7C9FA3}" destId="{D93E40DB-0669-4F6A-948D-2734DC1DAD34}" srcOrd="0" destOrd="0" presId="urn:microsoft.com/office/officeart/2008/layout/LinedList"/>
    <dgm:cxn modelId="{0D51C741-8451-4BB8-B4F7-F596457369A0}" type="presParOf" srcId="{3016D174-1726-49B2-9692-42690D7C9FA3}" destId="{10710213-A182-4BE4-A7A1-10D9ECAD4C0F}" srcOrd="1" destOrd="0" presId="urn:microsoft.com/office/officeart/2008/layout/LinedList"/>
    <dgm:cxn modelId="{F96A127B-78D7-49F1-AAEE-70D4C9755298}" type="presParOf" srcId="{935EA28B-CAE8-4FEE-929B-57334BCBE7DB}" destId="{B5FAD986-03E2-4260-969E-D34C2EA08557}" srcOrd="6" destOrd="0" presId="urn:microsoft.com/office/officeart/2008/layout/LinedList"/>
    <dgm:cxn modelId="{67E7993B-1440-4DC7-81DD-2CC03927BF7C}" type="presParOf" srcId="{935EA28B-CAE8-4FEE-929B-57334BCBE7DB}" destId="{5A516C3D-A14F-49D7-AD5F-88433027C0F0}" srcOrd="7" destOrd="0" presId="urn:microsoft.com/office/officeart/2008/layout/LinedList"/>
    <dgm:cxn modelId="{77A0D27C-EEE3-4326-B1DC-97C866F829C3}" type="presParOf" srcId="{5A516C3D-A14F-49D7-AD5F-88433027C0F0}" destId="{173058DE-EB66-4357-87AE-D700C7D03532}" srcOrd="0" destOrd="0" presId="urn:microsoft.com/office/officeart/2008/layout/LinedList"/>
    <dgm:cxn modelId="{0489AF68-2A2A-4D0D-9908-E54CD89E3475}" type="presParOf" srcId="{5A516C3D-A14F-49D7-AD5F-88433027C0F0}" destId="{F60F3ACA-B61D-456D-B9A6-6EFD2745DD88}" srcOrd="1" destOrd="0" presId="urn:microsoft.com/office/officeart/2008/layout/LinedList"/>
    <dgm:cxn modelId="{965910C7-A91A-4B97-841F-D73D33603266}" type="presParOf" srcId="{935EA28B-CAE8-4FEE-929B-57334BCBE7DB}" destId="{8E809FB7-3668-4DEE-AF58-B802C7F6058F}" srcOrd="8" destOrd="0" presId="urn:microsoft.com/office/officeart/2008/layout/LinedList"/>
    <dgm:cxn modelId="{C94B908B-6A90-4278-8688-626936078609}" type="presParOf" srcId="{935EA28B-CAE8-4FEE-929B-57334BCBE7DB}" destId="{F09926B8-78E1-41B0-9B09-266E1257744F}" srcOrd="9" destOrd="0" presId="urn:microsoft.com/office/officeart/2008/layout/LinedList"/>
    <dgm:cxn modelId="{D7873D65-37D4-4BC3-B52A-7B07629DD601}" type="presParOf" srcId="{F09926B8-78E1-41B0-9B09-266E1257744F}" destId="{9BDB2F00-285A-4AB5-AA5E-78F825D9E101}" srcOrd="0" destOrd="0" presId="urn:microsoft.com/office/officeart/2008/layout/LinedList"/>
    <dgm:cxn modelId="{DC1CDBC1-5825-4C50-B7F8-9AA34ECA6A41}" type="presParOf" srcId="{F09926B8-78E1-41B0-9B09-266E1257744F}" destId="{C5E8F54B-2EFB-4472-9B77-E51AF0450B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887F6-14AB-4E20-AB38-F1B4AB07BCE5}">
      <dsp:nvSpPr>
        <dsp:cNvPr id="0" name=""/>
        <dsp:cNvSpPr/>
      </dsp:nvSpPr>
      <dsp:spPr>
        <a:xfrm>
          <a:off x="0" y="0"/>
          <a:ext cx="5181600" cy="94421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Increased Convenience and Access to High-Quality Primary Care</a:t>
          </a:r>
        </a:p>
      </dsp:txBody>
      <dsp:txXfrm>
        <a:off x="1130741" y="0"/>
        <a:ext cx="4050858" cy="944210"/>
      </dsp:txXfrm>
    </dsp:sp>
    <dsp:sp modelId="{BEA7E541-6557-431B-859A-9507150168CA}">
      <dsp:nvSpPr>
        <dsp:cNvPr id="0" name=""/>
        <dsp:cNvSpPr/>
      </dsp:nvSpPr>
      <dsp:spPr>
        <a:xfrm>
          <a:off x="94421" y="94421"/>
          <a:ext cx="1036320" cy="75536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9000" b="-1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25BAA4-C662-4678-A4B4-F7D9A8A96D84}">
      <dsp:nvSpPr>
        <dsp:cNvPr id="0" name=""/>
        <dsp:cNvSpPr/>
      </dsp:nvSpPr>
      <dsp:spPr>
        <a:xfrm>
          <a:off x="0" y="1038631"/>
          <a:ext cx="5181600" cy="94421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Simplified Contracting</a:t>
          </a:r>
        </a:p>
      </dsp:txBody>
      <dsp:txXfrm>
        <a:off x="1130741" y="1038631"/>
        <a:ext cx="4050858" cy="944210"/>
      </dsp:txXfrm>
    </dsp:sp>
    <dsp:sp modelId="{26AA19D5-66F5-45C0-8F1C-C6B91AA735A3}">
      <dsp:nvSpPr>
        <dsp:cNvPr id="0" name=""/>
        <dsp:cNvSpPr/>
      </dsp:nvSpPr>
      <dsp:spPr>
        <a:xfrm>
          <a:off x="94421" y="1133052"/>
          <a:ext cx="1036320" cy="75536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9000" b="-1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A98CDF-F16B-4DE2-9185-B561F3B180D2}">
      <dsp:nvSpPr>
        <dsp:cNvPr id="0" name=""/>
        <dsp:cNvSpPr/>
      </dsp:nvSpPr>
      <dsp:spPr>
        <a:xfrm>
          <a:off x="0" y="2077263"/>
          <a:ext cx="5181600" cy="94421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Transparent Data on Quality</a:t>
          </a:r>
        </a:p>
      </dsp:txBody>
      <dsp:txXfrm>
        <a:off x="1130741" y="2077263"/>
        <a:ext cx="4050858" cy="944210"/>
      </dsp:txXfrm>
    </dsp:sp>
    <dsp:sp modelId="{F4F45A11-A668-4CEE-A4C4-7621E58242F0}">
      <dsp:nvSpPr>
        <dsp:cNvPr id="0" name=""/>
        <dsp:cNvSpPr/>
      </dsp:nvSpPr>
      <dsp:spPr>
        <a:xfrm>
          <a:off x="132977" y="2109713"/>
          <a:ext cx="959207" cy="87930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3D2918-819E-49CE-A327-D7531C916F36}">
      <dsp:nvSpPr>
        <dsp:cNvPr id="0" name=""/>
        <dsp:cNvSpPr/>
      </dsp:nvSpPr>
      <dsp:spPr>
        <a:xfrm>
          <a:off x="0" y="3115894"/>
          <a:ext cx="5181600" cy="94421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VIP Access Card for Employees</a:t>
          </a:r>
        </a:p>
      </dsp:txBody>
      <dsp:txXfrm>
        <a:off x="1130741" y="3115894"/>
        <a:ext cx="4050858" cy="944210"/>
      </dsp:txXfrm>
    </dsp:sp>
    <dsp:sp modelId="{7274D663-9ABE-4848-B70D-FFA7B6971A96}">
      <dsp:nvSpPr>
        <dsp:cNvPr id="0" name=""/>
        <dsp:cNvSpPr/>
      </dsp:nvSpPr>
      <dsp:spPr>
        <a:xfrm>
          <a:off x="94421" y="3210315"/>
          <a:ext cx="1036320" cy="75536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9000" b="-1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A7EC23-0F37-4CD4-84C8-93B5C46DD8F8}">
      <dsp:nvSpPr>
        <dsp:cNvPr id="0" name=""/>
        <dsp:cNvSpPr/>
      </dsp:nvSpPr>
      <dsp:spPr>
        <a:xfrm>
          <a:off x="0" y="4154526"/>
          <a:ext cx="5181600" cy="94421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Expert Referrals to Top Specialists</a:t>
          </a:r>
        </a:p>
      </dsp:txBody>
      <dsp:txXfrm>
        <a:off x="1130741" y="4154526"/>
        <a:ext cx="4050858" cy="944210"/>
      </dsp:txXfrm>
    </dsp:sp>
    <dsp:sp modelId="{53D01120-EE5D-45DC-9469-4FA078745C25}">
      <dsp:nvSpPr>
        <dsp:cNvPr id="0" name=""/>
        <dsp:cNvSpPr/>
      </dsp:nvSpPr>
      <dsp:spPr>
        <a:xfrm>
          <a:off x="94421" y="4248947"/>
          <a:ext cx="1036320" cy="755368"/>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9000" b="-1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A0D88-E319-4FC7-9E25-A456C41A4397}">
      <dsp:nvSpPr>
        <dsp:cNvPr id="0" name=""/>
        <dsp:cNvSpPr/>
      </dsp:nvSpPr>
      <dsp:spPr>
        <a:xfrm>
          <a:off x="0" y="60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35EBD89-31CE-45B8-A185-AF4478D5DECC}">
      <dsp:nvSpPr>
        <dsp:cNvPr id="0" name=""/>
        <dsp:cNvSpPr/>
      </dsp:nvSpPr>
      <dsp:spPr>
        <a:xfrm>
          <a:off x="0" y="600"/>
          <a:ext cx="10515600" cy="98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Our employees are our most valuable asset</a:t>
          </a:r>
        </a:p>
      </dsp:txBody>
      <dsp:txXfrm>
        <a:off x="0" y="600"/>
        <a:ext cx="10515600" cy="983296"/>
      </dsp:txXfrm>
    </dsp:sp>
    <dsp:sp modelId="{3043670F-8232-490F-8074-6C231819BEB1}">
      <dsp:nvSpPr>
        <dsp:cNvPr id="0" name=""/>
        <dsp:cNvSpPr/>
      </dsp:nvSpPr>
      <dsp:spPr>
        <a:xfrm>
          <a:off x="0" y="983896"/>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C3EEDFD-1DD8-4953-8D6B-8D86DDFBCBDB}">
      <dsp:nvSpPr>
        <dsp:cNvPr id="0" name=""/>
        <dsp:cNvSpPr/>
      </dsp:nvSpPr>
      <dsp:spPr>
        <a:xfrm>
          <a:off x="0" y="983896"/>
          <a:ext cx="10515600" cy="98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We have the tools to support their health and well-being</a:t>
          </a:r>
        </a:p>
      </dsp:txBody>
      <dsp:txXfrm>
        <a:off x="0" y="983896"/>
        <a:ext cx="10515600" cy="983296"/>
      </dsp:txXfrm>
    </dsp:sp>
    <dsp:sp modelId="{D0C5FD17-DA7D-4493-8E57-41765E772409}">
      <dsp:nvSpPr>
        <dsp:cNvPr id="0" name=""/>
        <dsp:cNvSpPr/>
      </dsp:nvSpPr>
      <dsp:spPr>
        <a:xfrm>
          <a:off x="0" y="1967192"/>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93E40DB-0669-4F6A-948D-2734DC1DAD34}">
      <dsp:nvSpPr>
        <dsp:cNvPr id="0" name=""/>
        <dsp:cNvSpPr/>
      </dsp:nvSpPr>
      <dsp:spPr>
        <a:xfrm>
          <a:off x="0" y="1967192"/>
          <a:ext cx="10515600" cy="98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It will benefit employees and increase our productivity </a:t>
          </a:r>
        </a:p>
      </dsp:txBody>
      <dsp:txXfrm>
        <a:off x="0" y="1967192"/>
        <a:ext cx="10515600" cy="983296"/>
      </dsp:txXfrm>
    </dsp:sp>
    <dsp:sp modelId="{B5FAD986-03E2-4260-969E-D34C2EA08557}">
      <dsp:nvSpPr>
        <dsp:cNvPr id="0" name=""/>
        <dsp:cNvSpPr/>
      </dsp:nvSpPr>
      <dsp:spPr>
        <a:xfrm>
          <a:off x="0" y="295048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73058DE-EB66-4357-87AE-D700C7D03532}">
      <dsp:nvSpPr>
        <dsp:cNvPr id="0" name=""/>
        <dsp:cNvSpPr/>
      </dsp:nvSpPr>
      <dsp:spPr>
        <a:xfrm>
          <a:off x="0" y="2950489"/>
          <a:ext cx="10515600" cy="98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We can mitigate a new fiduciary risk</a:t>
          </a:r>
        </a:p>
      </dsp:txBody>
      <dsp:txXfrm>
        <a:off x="0" y="2950489"/>
        <a:ext cx="10515600" cy="983296"/>
      </dsp:txXfrm>
    </dsp:sp>
    <dsp:sp modelId="{8E809FB7-3668-4DEE-AF58-B802C7F6058F}">
      <dsp:nvSpPr>
        <dsp:cNvPr id="0" name=""/>
        <dsp:cNvSpPr/>
      </dsp:nvSpPr>
      <dsp:spPr>
        <a:xfrm>
          <a:off x="0" y="3933785"/>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BDB2F00-285A-4AB5-AA5E-78F825D9E101}">
      <dsp:nvSpPr>
        <dsp:cNvPr id="0" name=""/>
        <dsp:cNvSpPr/>
      </dsp:nvSpPr>
      <dsp:spPr>
        <a:xfrm>
          <a:off x="0" y="3933785"/>
          <a:ext cx="10515600" cy="98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baseline="0" dirty="0"/>
            <a:t>We can reduce our total cost-of-care</a:t>
          </a:r>
          <a:endParaRPr lang="en-US" sz="3200" kern="1200" dirty="0"/>
        </a:p>
      </dsp:txBody>
      <dsp:txXfrm>
        <a:off x="0" y="3933785"/>
        <a:ext cx="10515600" cy="98329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57CCB-70DD-5341-B1D1-72283B2846E6}"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54C27-286C-B84B-92C0-69DBC47CBDD1}" type="slidenum">
              <a:rPr lang="en-US" smtClean="0"/>
              <a:t>‹#›</a:t>
            </a:fld>
            <a:endParaRPr lang="en-US"/>
          </a:p>
        </p:txBody>
      </p:sp>
    </p:spTree>
    <p:extLst>
      <p:ext uri="{BB962C8B-B14F-4D97-AF65-F5344CB8AC3E}">
        <p14:creationId xmlns:p14="http://schemas.microsoft.com/office/powerpoint/2010/main" val="194995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54C27-286C-B84B-92C0-69DBC47CBD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57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62E4F-0799-434B-BCBF-0B727773D3F5}" type="slidenum">
              <a:rPr lang="en-US" smtClean="0"/>
              <a:t>6</a:t>
            </a:fld>
            <a:endParaRPr lang="en-US"/>
          </a:p>
        </p:txBody>
      </p:sp>
    </p:spTree>
    <p:extLst>
      <p:ext uri="{BB962C8B-B14F-4D97-AF65-F5344CB8AC3E}">
        <p14:creationId xmlns:p14="http://schemas.microsoft.com/office/powerpoint/2010/main" val="286593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 transparency requirements mandated by the Consolidated Appropriations Act (CAA) will at last give employers access to health care cost data they’ve never before been able to see. </a:t>
            </a:r>
          </a:p>
          <a:p>
            <a:pPr marL="171450" indent="-171450">
              <a:buFont typeface="Arial" panose="020B0604020202020204" pitchFamily="34" charset="0"/>
              <a:buChar char="•"/>
            </a:pPr>
            <a:r>
              <a:rPr lang="en-US" dirty="0"/>
              <a:t>The CAA also reinforces self-insured plan sponsors’ responsibilities as fiduciaries when it comes to health benefits.</a:t>
            </a:r>
          </a:p>
        </p:txBody>
      </p:sp>
      <p:sp>
        <p:nvSpPr>
          <p:cNvPr id="4" name="Slide Number Placeholder 3"/>
          <p:cNvSpPr>
            <a:spLocks noGrp="1"/>
          </p:cNvSpPr>
          <p:nvPr>
            <p:ph type="sldNum" sz="quarter" idx="5"/>
          </p:nvPr>
        </p:nvSpPr>
        <p:spPr/>
        <p:txBody>
          <a:bodyPr/>
          <a:lstStyle/>
          <a:p>
            <a:fld id="{DF454C27-286C-B84B-92C0-69DBC47CBDD1}" type="slidenum">
              <a:rPr lang="en-US" smtClean="0"/>
              <a:t>7</a:t>
            </a:fld>
            <a:endParaRPr lang="en-US"/>
          </a:p>
        </p:txBody>
      </p:sp>
    </p:spTree>
    <p:extLst>
      <p:ext uri="{BB962C8B-B14F-4D97-AF65-F5344CB8AC3E}">
        <p14:creationId xmlns:p14="http://schemas.microsoft.com/office/powerpoint/2010/main" val="390031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highlight>
                  <a:srgbClr val="FFFF00"/>
                </a:highlight>
              </a:rPr>
              <a:t>Have your health plan provide analytics on:</a:t>
            </a:r>
          </a:p>
          <a:p>
            <a:pPr marL="285750" indent="-285750">
              <a:buFont typeface="Arial" panose="020B0604020202020204" pitchFamily="34" charset="0"/>
              <a:buChar char="•"/>
            </a:pPr>
            <a:r>
              <a:rPr lang="en-US" dirty="0"/>
              <a:t>Percentage of your members that get annual wellness visits</a:t>
            </a:r>
          </a:p>
          <a:p>
            <a:pPr marL="285750" indent="-285750">
              <a:buFont typeface="Arial" panose="020B0604020202020204" pitchFamily="34" charset="0"/>
              <a:buChar char="•"/>
            </a:pPr>
            <a:r>
              <a:rPr lang="en-US" dirty="0"/>
              <a:t>Cost of those consistently getting wellness visits compared to those that don’t</a:t>
            </a:r>
          </a:p>
          <a:p>
            <a:endParaRPr lang="en-US" dirty="0"/>
          </a:p>
        </p:txBody>
      </p:sp>
      <p:sp>
        <p:nvSpPr>
          <p:cNvPr id="4" name="Slide Number Placeholder 3"/>
          <p:cNvSpPr>
            <a:spLocks noGrp="1"/>
          </p:cNvSpPr>
          <p:nvPr>
            <p:ph type="sldNum" sz="quarter" idx="5"/>
          </p:nvPr>
        </p:nvSpPr>
        <p:spPr/>
        <p:txBody>
          <a:bodyPr/>
          <a:lstStyle/>
          <a:p>
            <a:fld id="{61262E4F-0799-434B-BCBF-0B727773D3F5}" type="slidenum">
              <a:rPr lang="en-US" smtClean="0"/>
              <a:t>10</a:t>
            </a:fld>
            <a:endParaRPr lang="en-US"/>
          </a:p>
        </p:txBody>
      </p:sp>
    </p:spTree>
    <p:extLst>
      <p:ext uri="{BB962C8B-B14F-4D97-AF65-F5344CB8AC3E}">
        <p14:creationId xmlns:p14="http://schemas.microsoft.com/office/powerpoint/2010/main" val="187253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4C27-286C-B84B-92C0-69DBC47CBDD1}" type="slidenum">
              <a:rPr lang="en-US" smtClean="0"/>
              <a:t>11</a:t>
            </a:fld>
            <a:endParaRPr lang="en-US"/>
          </a:p>
        </p:txBody>
      </p:sp>
    </p:spTree>
    <p:extLst>
      <p:ext uri="{BB962C8B-B14F-4D97-AF65-F5344CB8AC3E}">
        <p14:creationId xmlns:p14="http://schemas.microsoft.com/office/powerpoint/2010/main" val="403628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4C27-286C-B84B-92C0-69DBC47CBDD1}" type="slidenum">
              <a:rPr lang="en-US" smtClean="0"/>
              <a:t>12</a:t>
            </a:fld>
            <a:endParaRPr lang="en-US"/>
          </a:p>
        </p:txBody>
      </p:sp>
    </p:spTree>
    <p:extLst>
      <p:ext uri="{BB962C8B-B14F-4D97-AF65-F5344CB8AC3E}">
        <p14:creationId xmlns:p14="http://schemas.microsoft.com/office/powerpoint/2010/main" val="286801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ea typeface="Source Serif Pro Light"/>
              </a:rPr>
              <a:t>Talking points:</a:t>
            </a:r>
          </a:p>
          <a:p>
            <a:pPr marL="171450" indent="-171450">
              <a:buFont typeface="Arial" panose="020B0604020202020204" pitchFamily="34" charset="0"/>
              <a:buChar char="•"/>
            </a:pPr>
            <a:r>
              <a:rPr lang="en-US" dirty="0">
                <a:latin typeface="+mn-lt"/>
                <a:ea typeface="Source Serif Pro Light"/>
              </a:rPr>
              <a:t>Run faster than the industry to drive value </a:t>
            </a:r>
          </a:p>
          <a:p>
            <a:pPr marL="171450" indent="-171450">
              <a:buFont typeface="Arial" panose="020B0604020202020204" pitchFamily="34" charset="0"/>
              <a:buChar char="•"/>
            </a:pPr>
            <a:r>
              <a:rPr lang="en-US" dirty="0">
                <a:latin typeface="+mn-lt"/>
                <a:ea typeface="Source Serif Pro Light"/>
              </a:rPr>
              <a:t>It's a speed game now</a:t>
            </a:r>
          </a:p>
          <a:p>
            <a:pPr marL="171450" indent="-171450">
              <a:buFont typeface="Arial" panose="020B0604020202020204" pitchFamily="34" charset="0"/>
              <a:buChar char="•"/>
            </a:pPr>
            <a:r>
              <a:rPr lang="en-US" dirty="0">
                <a:latin typeface="+mn-lt"/>
                <a:ea typeface="Source Serif Pro Light"/>
              </a:rPr>
              <a:t>Anew route is required  </a:t>
            </a:r>
          </a:p>
          <a:p>
            <a:pPr marL="171450" indent="-171450">
              <a:buFont typeface="Arial" panose="020B0604020202020204" pitchFamily="34" charset="0"/>
              <a:buChar char="•"/>
            </a:pPr>
            <a:r>
              <a:rPr lang="en-US" dirty="0">
                <a:latin typeface="+mn-lt"/>
                <a:ea typeface="Source Serif Pro Light"/>
              </a:rPr>
              <a:t>PBGH’s ability to implement has been proven</a:t>
            </a:r>
            <a:endParaRPr lang="en-US" dirty="0">
              <a:latin typeface="+mn-lt"/>
            </a:endParaRPr>
          </a:p>
          <a:p>
            <a:pPr marL="171450" indent="-171450">
              <a:buFont typeface="Arial" panose="020B0604020202020204" pitchFamily="34" charset="0"/>
              <a:buChar char="•"/>
            </a:pPr>
            <a:r>
              <a:rPr lang="en-US" dirty="0">
                <a:latin typeface="+mn-lt"/>
                <a:ea typeface="Source Serif Pro Light"/>
              </a:rPr>
              <a:t>Ask for redirection for money – plans pay for PBGH</a:t>
            </a:r>
          </a:p>
          <a:p>
            <a:pPr marL="171450" indent="-171450">
              <a:buFont typeface="Arial" panose="020B0604020202020204" pitchFamily="34" charset="0"/>
              <a:buChar char="•"/>
            </a:pPr>
            <a:r>
              <a:rPr lang="en-US" dirty="0">
                <a:latin typeface="+mn-lt"/>
                <a:ea typeface="Source Serif Pro Light"/>
              </a:rPr>
              <a:t>ECEN and </a:t>
            </a:r>
            <a:r>
              <a:rPr lang="en-US" dirty="0" err="1">
                <a:latin typeface="+mn-lt"/>
                <a:ea typeface="Source Serif Pro Light"/>
              </a:rPr>
              <a:t>Emsana</a:t>
            </a:r>
            <a:r>
              <a:rPr lang="en-US" dirty="0">
                <a:latin typeface="+mn-lt"/>
                <a:ea typeface="Source Serif Pro Light"/>
              </a:rPr>
              <a:t> Rx (example) on innovating and selling – moved mission, moved the market, and raised funds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54C27-286C-B84B-92C0-69DBC47CBD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259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s://fonts.google.com/specimen/Source+Serif+Pro?query=source+serif" TargetMode="External"/><Relationship Id="rId4" Type="http://schemas.openxmlformats.org/officeDocument/2006/relationships/hyperlink" Target="https://fonts.google.com/specimen/Work+Sans?query=work+san"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fonts.google.com/specimen/Source+Serif+Pro?query=source+serif" TargetMode="External"/><Relationship Id="rId4" Type="http://schemas.openxmlformats.org/officeDocument/2006/relationships/hyperlink" Target="https://fonts.google.com/specimen/Work+Sans?query=work+san" TargetMode="Externa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fonts.google.com/specimen/Source+Serif+Pro?query=source+serif" TargetMode="External"/><Relationship Id="rId4" Type="http://schemas.openxmlformats.org/officeDocument/2006/relationships/hyperlink" Target="https://fonts.google.com/specimen/Work+Sans?query=work+san"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hyperlink" Target="https://fonts.google.com/specimen/Source+Serif+Pro?query=source+serif" TargetMode="External"/><Relationship Id="rId4" Type="http://schemas.openxmlformats.org/officeDocument/2006/relationships/hyperlink" Target="https://fonts.google.com/specimen/Work+Sans?query=work+san"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hyperlink" Target="https://fonts.google.com/specimen/Source+Serif+Pro?query=source+serif" TargetMode="External"/><Relationship Id="rId5" Type="http://schemas.openxmlformats.org/officeDocument/2006/relationships/hyperlink" Target="https://fonts.google.com/specimen/Work+Sans?query=work+san" TargetMode="External"/><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55184EC-3E3D-444B-9317-75AE859904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2001" cy="6858001"/>
          </a:xfrm>
          <a:prstGeom prst="rect">
            <a:avLst/>
          </a:prstGeom>
        </p:spPr>
      </p:pic>
      <p:pic>
        <p:nvPicPr>
          <p:cNvPr id="17" name="Picture 16">
            <a:extLst>
              <a:ext uri="{FF2B5EF4-FFF2-40B4-BE49-F238E27FC236}">
                <a16:creationId xmlns:a16="http://schemas.microsoft.com/office/drawing/2014/main" id="{42A4737D-FCC8-974E-9422-EBAA8AB9C098}"/>
              </a:ext>
            </a:extLst>
          </p:cNvPr>
          <p:cNvPicPr>
            <a:picLocks noChangeAspect="1"/>
          </p:cNvPicPr>
          <p:nvPr userDrawn="1"/>
        </p:nvPicPr>
        <p:blipFill>
          <a:blip r:embed="rId3">
            <a:alphaModFix amt="95000"/>
          </a:blip>
          <a:stretch>
            <a:fillRect/>
          </a:stretch>
        </p:blipFill>
        <p:spPr>
          <a:xfrm>
            <a:off x="5942670" y="264581"/>
            <a:ext cx="5903124" cy="6317827"/>
          </a:xfrm>
          <a:prstGeom prst="rect">
            <a:avLst/>
          </a:prstGeom>
        </p:spPr>
      </p:pic>
      <p:sp>
        <p:nvSpPr>
          <p:cNvPr id="19" name="Title 1">
            <a:extLst>
              <a:ext uri="{FF2B5EF4-FFF2-40B4-BE49-F238E27FC236}">
                <a16:creationId xmlns:a16="http://schemas.microsoft.com/office/drawing/2014/main" id="{E06147AB-EA55-A04E-B208-2B0D18827171}"/>
              </a:ext>
            </a:extLst>
          </p:cNvPr>
          <p:cNvSpPr>
            <a:spLocks noGrp="1"/>
          </p:cNvSpPr>
          <p:nvPr>
            <p:ph type="ctrTitle"/>
          </p:nvPr>
        </p:nvSpPr>
        <p:spPr>
          <a:xfrm>
            <a:off x="6358466" y="1186922"/>
            <a:ext cx="4902201" cy="2242078"/>
          </a:xfrm>
          <a:prstGeom prst="rect">
            <a:avLst/>
          </a:prstGeom>
        </p:spPr>
        <p:txBody>
          <a:bodyPr anchor="b" anchorCtr="0">
            <a:normAutofit/>
          </a:bodyPr>
          <a:lstStyle>
            <a:lvl1pPr algn="l">
              <a:defRPr sz="4000">
                <a:solidFill>
                  <a:schemeClr val="bg1"/>
                </a:solidFill>
              </a:defRPr>
            </a:lvl1pPr>
          </a:lstStyle>
          <a:p>
            <a:r>
              <a:rPr lang="en-US"/>
              <a:t>Click to edit Master title style</a:t>
            </a:r>
            <a:endParaRPr lang="en-US" dirty="0"/>
          </a:p>
        </p:txBody>
      </p:sp>
      <p:sp>
        <p:nvSpPr>
          <p:cNvPr id="20" name="Subtitle 2">
            <a:extLst>
              <a:ext uri="{FF2B5EF4-FFF2-40B4-BE49-F238E27FC236}">
                <a16:creationId xmlns:a16="http://schemas.microsoft.com/office/drawing/2014/main" id="{3074A7B9-1C13-B24B-87C1-39A34AFD9950}"/>
              </a:ext>
            </a:extLst>
          </p:cNvPr>
          <p:cNvSpPr>
            <a:spLocks noGrp="1"/>
          </p:cNvSpPr>
          <p:nvPr>
            <p:ph type="subTitle" idx="1"/>
          </p:nvPr>
        </p:nvSpPr>
        <p:spPr>
          <a:xfrm>
            <a:off x="6358466" y="3572933"/>
            <a:ext cx="4902200" cy="1075267"/>
          </a:xfrm>
          <a:prstGeom prst="rect">
            <a:avLst/>
          </a:prstGeom>
        </p:spPr>
        <p:txBody>
          <a:bodyPr/>
          <a:lstStyle>
            <a:lvl1pPr marL="0" indent="0" algn="l">
              <a:buNone/>
              <a:defRPr sz="2400" b="0" i="0">
                <a:solidFill>
                  <a:schemeClr val="bg1"/>
                </a:solidFill>
                <a:latin typeface="WORK SANS LIGHT ROMA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1" name="Picture 20">
            <a:extLst>
              <a:ext uri="{FF2B5EF4-FFF2-40B4-BE49-F238E27FC236}">
                <a16:creationId xmlns:a16="http://schemas.microsoft.com/office/drawing/2014/main" id="{A67D8D93-C909-FF4B-A3DC-198C8035CCF1}"/>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8940799" y="5704810"/>
            <a:ext cx="2311399" cy="453013"/>
          </a:xfrm>
          <a:prstGeom prst="rect">
            <a:avLst/>
          </a:prstGeom>
        </p:spPr>
      </p:pic>
      <p:sp>
        <p:nvSpPr>
          <p:cNvPr id="22" name="Content Placeholder 17">
            <a:extLst>
              <a:ext uri="{FF2B5EF4-FFF2-40B4-BE49-F238E27FC236}">
                <a16:creationId xmlns:a16="http://schemas.microsoft.com/office/drawing/2014/main" id="{1F5F2EBD-2B86-F74E-A60D-A6AF107F456F}"/>
              </a:ext>
            </a:extLst>
          </p:cNvPr>
          <p:cNvSpPr>
            <a:spLocks noGrp="1"/>
          </p:cNvSpPr>
          <p:nvPr>
            <p:ph sz="quarter" idx="13" hasCustomPrompt="1"/>
          </p:nvPr>
        </p:nvSpPr>
        <p:spPr>
          <a:xfrm>
            <a:off x="6357938" y="463128"/>
            <a:ext cx="4902200" cy="406400"/>
          </a:xfrm>
          <a:prstGeom prst="rect">
            <a:avLst/>
          </a:prstGeom>
        </p:spPr>
        <p:txBody>
          <a:bodyPr>
            <a:noAutofit/>
          </a:bodyPr>
          <a:lstStyle>
            <a:lvl1pPr marL="0" indent="0">
              <a:buFontTx/>
              <a:buNone/>
              <a:defRPr sz="12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Add date here</a:t>
            </a:r>
          </a:p>
        </p:txBody>
      </p:sp>
      <p:cxnSp>
        <p:nvCxnSpPr>
          <p:cNvPr id="23" name="Straight Connector 22">
            <a:extLst>
              <a:ext uri="{FF2B5EF4-FFF2-40B4-BE49-F238E27FC236}">
                <a16:creationId xmlns:a16="http://schemas.microsoft.com/office/drawing/2014/main" id="{B8EE99A3-184E-A948-94A5-C5B30F5D0A47}"/>
              </a:ext>
            </a:extLst>
          </p:cNvPr>
          <p:cNvCxnSpPr>
            <a:cxnSpLocks/>
          </p:cNvCxnSpPr>
          <p:nvPr userDrawn="1"/>
        </p:nvCxnSpPr>
        <p:spPr>
          <a:xfrm>
            <a:off x="6357938" y="3479946"/>
            <a:ext cx="4902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10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0" name="Image">
            <a:extLst>
              <a:ext uri="{FF2B5EF4-FFF2-40B4-BE49-F238E27FC236}">
                <a16:creationId xmlns:a16="http://schemas.microsoft.com/office/drawing/2014/main" id="{64D803E5-D1ED-AA4A-A728-4A883E3E7E0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DA07B9BB-B77E-ED43-90DF-4144DC4FF009}"/>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4" name="Title 16">
            <a:extLst>
              <a:ext uri="{FF2B5EF4-FFF2-40B4-BE49-F238E27FC236}">
                <a16:creationId xmlns:a16="http://schemas.microsoft.com/office/drawing/2014/main" id="{47A161EB-D77D-074D-B651-F219588BD3E8}"/>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5" name="Title 3">
            <a:extLst>
              <a:ext uri="{FF2B5EF4-FFF2-40B4-BE49-F238E27FC236}">
                <a16:creationId xmlns:a16="http://schemas.microsoft.com/office/drawing/2014/main" id="{81319E99-F7DB-5B4A-A878-FFE421FF70FB}"/>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569398091"/>
      </p:ext>
    </p:extLst>
  </p:cSld>
  <p:clrMapOvr>
    <a:masterClrMapping/>
  </p:clrMapOvr>
  <p:extLst>
    <p:ext uri="{DCECCB84-F9BA-43D5-87BE-67443E8EF086}">
      <p15:sldGuideLst xmlns:p15="http://schemas.microsoft.com/office/powerpoint/2012/main">
        <p15:guide id="3" orient="horz" pos="792" userDrawn="1">
          <p15:clr>
            <a:srgbClr val="FBAE40"/>
          </p15:clr>
        </p15:guide>
        <p15:guide id="4"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615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5C07F4A-0C9D-7E45-AC1E-0434BF8284B9}"/>
              </a:ext>
            </a:extLst>
          </p:cNvPr>
          <p:cNvSpPr>
            <a:spLocks noGrp="1"/>
          </p:cNvSpPr>
          <p:nvPr>
            <p:ph type="body" orient="vert" idx="1"/>
          </p:nvPr>
        </p:nvSpPr>
        <p:spPr>
          <a:xfrm>
            <a:off x="838200" y="1254511"/>
            <a:ext cx="10515600" cy="4922451"/>
          </a:xfrm>
          <a:prstGeom prst="rect">
            <a:avLst/>
          </a:prstGeo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Image">
            <a:extLst>
              <a:ext uri="{FF2B5EF4-FFF2-40B4-BE49-F238E27FC236}">
                <a16:creationId xmlns:a16="http://schemas.microsoft.com/office/drawing/2014/main" id="{C155B557-15C3-614C-858E-CC4373E605E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9F19D5EA-A5B6-1E45-B18E-AC06C66BEF2B}"/>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4" name="Title 16">
            <a:extLst>
              <a:ext uri="{FF2B5EF4-FFF2-40B4-BE49-F238E27FC236}">
                <a16:creationId xmlns:a16="http://schemas.microsoft.com/office/drawing/2014/main" id="{32801959-2E8D-574D-914E-E39B1D7CB123}"/>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5" name="Title 3">
            <a:extLst>
              <a:ext uri="{FF2B5EF4-FFF2-40B4-BE49-F238E27FC236}">
                <a16:creationId xmlns:a16="http://schemas.microsoft.com/office/drawing/2014/main" id="{E3F7369C-8BFC-9742-8CF4-216BFAC902F1}"/>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68525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and Element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CC2EEED-E6FF-A148-A273-4FD4A350C74C}"/>
              </a:ext>
            </a:extLst>
          </p:cNvPr>
          <p:cNvSpPr/>
          <p:nvPr/>
        </p:nvSpPr>
        <p:spPr>
          <a:xfrm>
            <a:off x="837554" y="1802819"/>
            <a:ext cx="3929592" cy="2064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3CFB2EC-A797-A04D-9D4B-8E324CD15E4C}"/>
              </a:ext>
            </a:extLst>
          </p:cNvPr>
          <p:cNvPicPr>
            <a:picLocks noChangeAspect="1"/>
          </p:cNvPicPr>
          <p:nvPr/>
        </p:nvPicPr>
        <p:blipFill>
          <a:blip r:embed="rId2"/>
          <a:stretch>
            <a:fillRect/>
          </a:stretch>
        </p:blipFill>
        <p:spPr>
          <a:xfrm>
            <a:off x="5016731" y="5454988"/>
            <a:ext cx="5885982" cy="663056"/>
          </a:xfrm>
          <a:prstGeom prst="rect">
            <a:avLst/>
          </a:prstGeom>
        </p:spPr>
      </p:pic>
      <p:pic>
        <p:nvPicPr>
          <p:cNvPr id="9" name="Picture 8">
            <a:extLst>
              <a:ext uri="{FF2B5EF4-FFF2-40B4-BE49-F238E27FC236}">
                <a16:creationId xmlns:a16="http://schemas.microsoft.com/office/drawing/2014/main" id="{01C48651-F79F-0D41-A1A4-A14FF977ECED}"/>
              </a:ext>
            </a:extLst>
          </p:cNvPr>
          <p:cNvPicPr>
            <a:picLocks noChangeAspect="1"/>
          </p:cNvPicPr>
          <p:nvPr/>
        </p:nvPicPr>
        <p:blipFill>
          <a:blip r:embed="rId3"/>
          <a:stretch>
            <a:fillRect/>
          </a:stretch>
        </p:blipFill>
        <p:spPr>
          <a:xfrm>
            <a:off x="5051498" y="4385519"/>
            <a:ext cx="5885985" cy="689971"/>
          </a:xfrm>
          <a:prstGeom prst="rect">
            <a:avLst/>
          </a:prstGeom>
        </p:spPr>
      </p:pic>
      <p:sp>
        <p:nvSpPr>
          <p:cNvPr id="3" name="Freeform 2">
            <a:extLst>
              <a:ext uri="{FF2B5EF4-FFF2-40B4-BE49-F238E27FC236}">
                <a16:creationId xmlns:a16="http://schemas.microsoft.com/office/drawing/2014/main" id="{41A3BAC6-87A5-2B4F-B841-E58AEA7EE3ED}"/>
              </a:ext>
            </a:extLst>
          </p:cNvPr>
          <p:cNvSpPr/>
          <p:nvPr/>
        </p:nvSpPr>
        <p:spPr>
          <a:xfrm>
            <a:off x="838200" y="5356219"/>
            <a:ext cx="1494925" cy="820276"/>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A8E7DF59-83D6-4D42-89B3-DBF16C17ED2E}"/>
              </a:ext>
            </a:extLst>
          </p:cNvPr>
          <p:cNvSpPr/>
          <p:nvPr/>
        </p:nvSpPr>
        <p:spPr>
          <a:xfrm>
            <a:off x="5690573"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DBC41571-228C-424E-B7AD-EA9E3740DF0C}"/>
              </a:ext>
            </a:extLst>
          </p:cNvPr>
          <p:cNvSpPr/>
          <p:nvPr/>
        </p:nvSpPr>
        <p:spPr>
          <a:xfrm>
            <a:off x="6564461"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54F730D7-131A-8540-B910-9532584DB068}"/>
              </a:ext>
            </a:extLst>
          </p:cNvPr>
          <p:cNvSpPr/>
          <p:nvPr/>
        </p:nvSpPr>
        <p:spPr>
          <a:xfrm>
            <a:off x="7438349"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AF329D3E-3907-9E4D-9E17-EAEA0FA52B55}"/>
              </a:ext>
            </a:extLst>
          </p:cNvPr>
          <p:cNvSpPr/>
          <p:nvPr/>
        </p:nvSpPr>
        <p:spPr>
          <a:xfrm>
            <a:off x="8312237"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3D0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5231FA39-9EE1-2542-A60F-64CB36568CAB}"/>
              </a:ext>
            </a:extLst>
          </p:cNvPr>
          <p:cNvSpPr/>
          <p:nvPr/>
        </p:nvSpPr>
        <p:spPr>
          <a:xfrm>
            <a:off x="6564461"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110C7D6E-C4CD-C840-AAD8-8F396EF64FD1}"/>
              </a:ext>
            </a:extLst>
          </p:cNvPr>
          <p:cNvSpPr/>
          <p:nvPr/>
        </p:nvSpPr>
        <p:spPr>
          <a:xfrm>
            <a:off x="7438349"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988E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F8828E31-044C-B941-AC37-4D363E2B73AE}"/>
              </a:ext>
            </a:extLst>
          </p:cNvPr>
          <p:cNvSpPr/>
          <p:nvPr/>
        </p:nvSpPr>
        <p:spPr>
          <a:xfrm>
            <a:off x="8312237"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 name="Group 3">
            <a:extLst>
              <a:ext uri="{FF2B5EF4-FFF2-40B4-BE49-F238E27FC236}">
                <a16:creationId xmlns:a16="http://schemas.microsoft.com/office/drawing/2014/main" id="{06E953F9-ECB2-E04E-A448-4EB76B784E2B}"/>
              </a:ext>
            </a:extLst>
          </p:cNvPr>
          <p:cNvGrpSpPr/>
          <p:nvPr/>
        </p:nvGrpSpPr>
        <p:grpSpPr>
          <a:xfrm>
            <a:off x="9646926" y="2133613"/>
            <a:ext cx="1059255" cy="1285914"/>
            <a:chOff x="8854926" y="1894905"/>
            <a:chExt cx="2238510" cy="2717505"/>
          </a:xfrm>
        </p:grpSpPr>
        <p:sp>
          <p:nvSpPr>
            <p:cNvPr id="19" name="Freeform 18">
              <a:extLst>
                <a:ext uri="{FF2B5EF4-FFF2-40B4-BE49-F238E27FC236}">
                  <a16:creationId xmlns:a16="http://schemas.microsoft.com/office/drawing/2014/main" id="{FEB0AE51-D7DD-8B4E-A58F-9F82D5788EDF}"/>
                </a:ext>
              </a:extLst>
            </p:cNvPr>
            <p:cNvSpPr/>
            <p:nvPr/>
          </p:nvSpPr>
          <p:spPr>
            <a:xfrm>
              <a:off x="8854926"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BA7B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F8985C42-2DF4-124A-8BFB-E59F9A4CFD76}"/>
                </a:ext>
              </a:extLst>
            </p:cNvPr>
            <p:cNvSpPr/>
            <p:nvPr/>
          </p:nvSpPr>
          <p:spPr>
            <a:xfrm>
              <a:off x="9728814"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8A0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9536B83E-2317-E242-9CCD-7B75B38F2C19}"/>
                </a:ext>
              </a:extLst>
            </p:cNvPr>
            <p:cNvSpPr/>
            <p:nvPr/>
          </p:nvSpPr>
          <p:spPr>
            <a:xfrm>
              <a:off x="10602704"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DC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DC0080AB-381E-0F44-BA91-F401511B907D}"/>
                </a:ext>
              </a:extLst>
            </p:cNvPr>
            <p:cNvSpPr/>
            <p:nvPr/>
          </p:nvSpPr>
          <p:spPr>
            <a:xfrm>
              <a:off x="8874480" y="4156445"/>
              <a:ext cx="455965" cy="455965"/>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6A1A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4ADE4AD5-63F8-7A46-A899-D2F165BFB9F7}"/>
                </a:ext>
              </a:extLst>
            </p:cNvPr>
            <p:cNvSpPr/>
            <p:nvPr/>
          </p:nvSpPr>
          <p:spPr>
            <a:xfrm>
              <a:off x="9763584" y="4147043"/>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B6601931-EB5D-D144-AF6A-AA6677DFCACC}"/>
                </a:ext>
              </a:extLst>
            </p:cNvPr>
            <p:cNvSpPr/>
            <p:nvPr/>
          </p:nvSpPr>
          <p:spPr>
            <a:xfrm>
              <a:off x="10637472" y="4147043"/>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E94F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A2EA4A57-0BF6-A944-B69A-B51863706B35}"/>
                </a:ext>
              </a:extLst>
            </p:cNvPr>
            <p:cNvSpPr/>
            <p:nvPr/>
          </p:nvSpPr>
          <p:spPr>
            <a:xfrm>
              <a:off x="8854926"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A7F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6">
              <a:extLst>
                <a:ext uri="{FF2B5EF4-FFF2-40B4-BE49-F238E27FC236}">
                  <a16:creationId xmlns:a16="http://schemas.microsoft.com/office/drawing/2014/main" id="{2CF7987B-AE94-6642-81ED-A147709B65EB}"/>
                </a:ext>
              </a:extLst>
            </p:cNvPr>
            <p:cNvSpPr/>
            <p:nvPr/>
          </p:nvSpPr>
          <p:spPr>
            <a:xfrm>
              <a:off x="9728814"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802A9B5C-451D-5440-ACA9-7BCE01D136A0}"/>
                </a:ext>
              </a:extLst>
            </p:cNvPr>
            <p:cNvSpPr/>
            <p:nvPr/>
          </p:nvSpPr>
          <p:spPr>
            <a:xfrm>
              <a:off x="10602704"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C6E8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31">
              <a:extLst>
                <a:ext uri="{FF2B5EF4-FFF2-40B4-BE49-F238E27FC236}">
                  <a16:creationId xmlns:a16="http://schemas.microsoft.com/office/drawing/2014/main" id="{51607CFA-9CA9-BB48-A55C-0DDB07B8FE9E}"/>
                </a:ext>
              </a:extLst>
            </p:cNvPr>
            <p:cNvSpPr/>
            <p:nvPr/>
          </p:nvSpPr>
          <p:spPr>
            <a:xfrm>
              <a:off x="8854926"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862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32">
              <a:extLst>
                <a:ext uri="{FF2B5EF4-FFF2-40B4-BE49-F238E27FC236}">
                  <a16:creationId xmlns:a16="http://schemas.microsoft.com/office/drawing/2014/main" id="{7F1AEEFE-17A2-8C46-9721-7C3F94EDDDDA}"/>
                </a:ext>
              </a:extLst>
            </p:cNvPr>
            <p:cNvSpPr/>
            <p:nvPr/>
          </p:nvSpPr>
          <p:spPr>
            <a:xfrm>
              <a:off x="9728814"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EC63F"/>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80E699FC-3AC6-7B4C-BB0E-C0FBFB994336}"/>
                </a:ext>
              </a:extLst>
            </p:cNvPr>
            <p:cNvSpPr/>
            <p:nvPr/>
          </p:nvSpPr>
          <p:spPr>
            <a:xfrm>
              <a:off x="10602704"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3DC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FFEC4DC8-7F1C-4644-AF92-C686E15996AE}"/>
              </a:ext>
            </a:extLst>
          </p:cNvPr>
          <p:cNvSpPr txBox="1"/>
          <p:nvPr/>
        </p:nvSpPr>
        <p:spPr>
          <a:xfrm>
            <a:off x="5016731" y="6082325"/>
            <a:ext cx="6041938" cy="261610"/>
          </a:xfrm>
          <a:prstGeom prst="rect">
            <a:avLst/>
          </a:prstGeom>
          <a:noFill/>
        </p:spPr>
        <p:txBody>
          <a:bodyPr wrap="square" rtlCol="0">
            <a:spAutoFit/>
          </a:bodyPr>
          <a:lstStyle/>
          <a:p>
            <a:r>
              <a:rPr lang="en-US" sz="1100" dirty="0"/>
              <a:t>Work Sans:  </a:t>
            </a:r>
            <a:r>
              <a:rPr lang="en-US" sz="1100" dirty="0">
                <a:hlinkClick r:id="rId4"/>
              </a:rPr>
              <a:t>Link</a:t>
            </a:r>
            <a:endParaRPr lang="en-US" sz="1100" dirty="0"/>
          </a:p>
        </p:txBody>
      </p:sp>
      <p:sp>
        <p:nvSpPr>
          <p:cNvPr id="35" name="TextBox 34">
            <a:extLst>
              <a:ext uri="{FF2B5EF4-FFF2-40B4-BE49-F238E27FC236}">
                <a16:creationId xmlns:a16="http://schemas.microsoft.com/office/drawing/2014/main" id="{631AE085-75FE-A743-8BC1-037312CE4EDA}"/>
              </a:ext>
            </a:extLst>
          </p:cNvPr>
          <p:cNvSpPr txBox="1"/>
          <p:nvPr/>
        </p:nvSpPr>
        <p:spPr>
          <a:xfrm>
            <a:off x="5016731" y="4972675"/>
            <a:ext cx="6411952" cy="261610"/>
          </a:xfrm>
          <a:prstGeom prst="rect">
            <a:avLst/>
          </a:prstGeom>
          <a:noFill/>
        </p:spPr>
        <p:txBody>
          <a:bodyPr wrap="square" rtlCol="0">
            <a:spAutoFit/>
          </a:bodyPr>
          <a:lstStyle/>
          <a:p>
            <a:r>
              <a:rPr lang="en-US" sz="1100" dirty="0"/>
              <a:t>Source Sans:  </a:t>
            </a:r>
            <a:r>
              <a:rPr lang="en-US" sz="1100" dirty="0">
                <a:hlinkClick r:id="rId5"/>
              </a:rPr>
              <a:t>Link</a:t>
            </a:r>
            <a:endParaRPr lang="en-US" sz="1100" dirty="0"/>
          </a:p>
        </p:txBody>
      </p:sp>
      <p:sp>
        <p:nvSpPr>
          <p:cNvPr id="37" name="TextBox 36">
            <a:extLst>
              <a:ext uri="{FF2B5EF4-FFF2-40B4-BE49-F238E27FC236}">
                <a16:creationId xmlns:a16="http://schemas.microsoft.com/office/drawing/2014/main" id="{00C0B92D-8253-E44F-8CC0-AF49D862321E}"/>
              </a:ext>
            </a:extLst>
          </p:cNvPr>
          <p:cNvSpPr txBox="1"/>
          <p:nvPr userDrawn="1"/>
        </p:nvSpPr>
        <p:spPr>
          <a:xfrm>
            <a:off x="5016731" y="4028860"/>
            <a:ext cx="6041938" cy="261610"/>
          </a:xfrm>
          <a:prstGeom prst="rect">
            <a:avLst/>
          </a:prstGeom>
          <a:noFill/>
        </p:spPr>
        <p:txBody>
          <a:bodyPr wrap="square" rtlCol="0">
            <a:spAutoFit/>
          </a:bodyPr>
          <a:lstStyle/>
          <a:p>
            <a:r>
              <a:rPr lang="en-US" sz="1100" b="0" dirty="0"/>
              <a:t>Typefaces</a:t>
            </a:r>
          </a:p>
        </p:txBody>
      </p:sp>
      <p:sp>
        <p:nvSpPr>
          <p:cNvPr id="38" name="TextBox 37">
            <a:extLst>
              <a:ext uri="{FF2B5EF4-FFF2-40B4-BE49-F238E27FC236}">
                <a16:creationId xmlns:a16="http://schemas.microsoft.com/office/drawing/2014/main" id="{697E01FE-044B-CB4C-9DF3-5D0CF9F4F025}"/>
              </a:ext>
            </a:extLst>
          </p:cNvPr>
          <p:cNvSpPr txBox="1"/>
          <p:nvPr/>
        </p:nvSpPr>
        <p:spPr>
          <a:xfrm>
            <a:off x="5016731" y="1274509"/>
            <a:ext cx="6041938" cy="261610"/>
          </a:xfrm>
          <a:prstGeom prst="rect">
            <a:avLst/>
          </a:prstGeom>
          <a:noFill/>
        </p:spPr>
        <p:txBody>
          <a:bodyPr wrap="square" rtlCol="0">
            <a:spAutoFit/>
          </a:bodyPr>
          <a:lstStyle/>
          <a:p>
            <a:r>
              <a:rPr lang="en-US" sz="1100" b="0" dirty="0"/>
              <a:t>Colors</a:t>
            </a:r>
          </a:p>
        </p:txBody>
      </p:sp>
      <p:cxnSp>
        <p:nvCxnSpPr>
          <p:cNvPr id="40" name="Straight Connector 39">
            <a:extLst>
              <a:ext uri="{FF2B5EF4-FFF2-40B4-BE49-F238E27FC236}">
                <a16:creationId xmlns:a16="http://schemas.microsoft.com/office/drawing/2014/main" id="{37163FFA-8C11-574C-B24B-54E97C722478}"/>
              </a:ext>
            </a:extLst>
          </p:cNvPr>
          <p:cNvCxnSpPr>
            <a:cxnSpLocks/>
          </p:cNvCxnSpPr>
          <p:nvPr/>
        </p:nvCxnSpPr>
        <p:spPr>
          <a:xfrm>
            <a:off x="5112834" y="1574261"/>
            <a:ext cx="62409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BD9A56-4A60-9049-AED5-D9BEA77A31CF}"/>
              </a:ext>
            </a:extLst>
          </p:cNvPr>
          <p:cNvCxnSpPr>
            <a:cxnSpLocks/>
          </p:cNvCxnSpPr>
          <p:nvPr userDrawn="1"/>
        </p:nvCxnSpPr>
        <p:spPr>
          <a:xfrm>
            <a:off x="5112834" y="4345338"/>
            <a:ext cx="6240966"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D07FAB0-F5C5-5F40-B61E-CC575E710030}"/>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1596161" y="3061947"/>
            <a:ext cx="2311399" cy="453013"/>
          </a:xfrm>
          <a:prstGeom prst="rect">
            <a:avLst/>
          </a:prstGeom>
        </p:spPr>
      </p:pic>
      <p:pic>
        <p:nvPicPr>
          <p:cNvPr id="43" name="Picture 42">
            <a:extLst>
              <a:ext uri="{FF2B5EF4-FFF2-40B4-BE49-F238E27FC236}">
                <a16:creationId xmlns:a16="http://schemas.microsoft.com/office/drawing/2014/main" id="{B5E31612-DDCE-FA4C-8FBC-C67B06C2D140}"/>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1596161" y="2148975"/>
            <a:ext cx="2311399" cy="453013"/>
          </a:xfrm>
          <a:prstGeom prst="rect">
            <a:avLst/>
          </a:prstGeom>
        </p:spPr>
      </p:pic>
      <p:sp>
        <p:nvSpPr>
          <p:cNvPr id="44" name="TextBox 43">
            <a:extLst>
              <a:ext uri="{FF2B5EF4-FFF2-40B4-BE49-F238E27FC236}">
                <a16:creationId xmlns:a16="http://schemas.microsoft.com/office/drawing/2014/main" id="{9D3A3636-7713-0446-ACF3-99B3DE810A58}"/>
              </a:ext>
            </a:extLst>
          </p:cNvPr>
          <p:cNvSpPr txBox="1"/>
          <p:nvPr/>
        </p:nvSpPr>
        <p:spPr>
          <a:xfrm>
            <a:off x="723512" y="1274509"/>
            <a:ext cx="4082664" cy="261610"/>
          </a:xfrm>
          <a:prstGeom prst="rect">
            <a:avLst/>
          </a:prstGeom>
          <a:noFill/>
        </p:spPr>
        <p:txBody>
          <a:bodyPr wrap="square" rtlCol="0">
            <a:spAutoFit/>
          </a:bodyPr>
          <a:lstStyle/>
          <a:p>
            <a:r>
              <a:rPr lang="en-US" sz="1100" b="0" dirty="0">
                <a:latin typeface="+mn-lt"/>
              </a:rPr>
              <a:t>Logos</a:t>
            </a:r>
          </a:p>
        </p:txBody>
      </p:sp>
      <p:cxnSp>
        <p:nvCxnSpPr>
          <p:cNvPr id="45" name="Straight Connector 44">
            <a:extLst>
              <a:ext uri="{FF2B5EF4-FFF2-40B4-BE49-F238E27FC236}">
                <a16:creationId xmlns:a16="http://schemas.microsoft.com/office/drawing/2014/main" id="{A43EEBF1-1040-2142-929B-74C8EB3E3734}"/>
              </a:ext>
            </a:extLst>
          </p:cNvPr>
          <p:cNvCxnSpPr>
            <a:cxnSpLocks/>
          </p:cNvCxnSpPr>
          <p:nvPr/>
        </p:nvCxnSpPr>
        <p:spPr>
          <a:xfrm>
            <a:off x="819615" y="1574261"/>
            <a:ext cx="3947531"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9DECCA1-14E5-A840-8B05-0401426A5BED}"/>
              </a:ext>
            </a:extLst>
          </p:cNvPr>
          <p:cNvSpPr txBox="1"/>
          <p:nvPr/>
        </p:nvSpPr>
        <p:spPr>
          <a:xfrm>
            <a:off x="723512" y="4040012"/>
            <a:ext cx="4082664" cy="261610"/>
          </a:xfrm>
          <a:prstGeom prst="rect">
            <a:avLst/>
          </a:prstGeom>
          <a:noFill/>
        </p:spPr>
        <p:txBody>
          <a:bodyPr wrap="square" rtlCol="0">
            <a:spAutoFit/>
          </a:bodyPr>
          <a:lstStyle/>
          <a:p>
            <a:r>
              <a:rPr lang="en-US" sz="1100" b="0" dirty="0"/>
              <a:t>Shapes</a:t>
            </a:r>
          </a:p>
        </p:txBody>
      </p:sp>
      <p:cxnSp>
        <p:nvCxnSpPr>
          <p:cNvPr id="47" name="Straight Connector 46">
            <a:extLst>
              <a:ext uri="{FF2B5EF4-FFF2-40B4-BE49-F238E27FC236}">
                <a16:creationId xmlns:a16="http://schemas.microsoft.com/office/drawing/2014/main" id="{ACB98F43-5533-204C-B912-65ECC9150D0E}"/>
              </a:ext>
            </a:extLst>
          </p:cNvPr>
          <p:cNvCxnSpPr>
            <a:cxnSpLocks/>
          </p:cNvCxnSpPr>
          <p:nvPr/>
        </p:nvCxnSpPr>
        <p:spPr>
          <a:xfrm>
            <a:off x="819615" y="4339764"/>
            <a:ext cx="3947531"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Freeform 47">
            <a:extLst>
              <a:ext uri="{FF2B5EF4-FFF2-40B4-BE49-F238E27FC236}">
                <a16:creationId xmlns:a16="http://schemas.microsoft.com/office/drawing/2014/main" id="{2CC3E955-B2A6-2548-9FD4-8124956BCE07}"/>
              </a:ext>
            </a:extLst>
          </p:cNvPr>
          <p:cNvSpPr/>
          <p:nvPr/>
        </p:nvSpPr>
        <p:spPr>
          <a:xfrm>
            <a:off x="837554" y="458186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TextBox 48">
            <a:extLst>
              <a:ext uri="{FF2B5EF4-FFF2-40B4-BE49-F238E27FC236}">
                <a16:creationId xmlns:a16="http://schemas.microsoft.com/office/drawing/2014/main" id="{52FE8F99-F6B4-9441-8415-9A9FBE15C5F7}"/>
              </a:ext>
            </a:extLst>
          </p:cNvPr>
          <p:cNvSpPr txBox="1"/>
          <p:nvPr/>
        </p:nvSpPr>
        <p:spPr>
          <a:xfrm>
            <a:off x="5614331" y="1800109"/>
            <a:ext cx="3153870" cy="261610"/>
          </a:xfrm>
          <a:prstGeom prst="rect">
            <a:avLst/>
          </a:prstGeom>
          <a:noFill/>
        </p:spPr>
        <p:txBody>
          <a:bodyPr wrap="square" rtlCol="0">
            <a:spAutoFit/>
          </a:bodyPr>
          <a:lstStyle/>
          <a:p>
            <a:r>
              <a:rPr lang="en-US" sz="1100" b="0" dirty="0">
                <a:latin typeface="+mn-lt"/>
              </a:rPr>
              <a:t>Primary</a:t>
            </a:r>
          </a:p>
        </p:txBody>
      </p:sp>
      <p:sp>
        <p:nvSpPr>
          <p:cNvPr id="51" name="TextBox 50">
            <a:extLst>
              <a:ext uri="{FF2B5EF4-FFF2-40B4-BE49-F238E27FC236}">
                <a16:creationId xmlns:a16="http://schemas.microsoft.com/office/drawing/2014/main" id="{033BEFEA-6571-D949-9F24-D48F80856526}"/>
              </a:ext>
            </a:extLst>
          </p:cNvPr>
          <p:cNvSpPr txBox="1"/>
          <p:nvPr/>
        </p:nvSpPr>
        <p:spPr>
          <a:xfrm>
            <a:off x="9545531" y="1800109"/>
            <a:ext cx="1996069" cy="261610"/>
          </a:xfrm>
          <a:prstGeom prst="rect">
            <a:avLst/>
          </a:prstGeom>
          <a:noFill/>
        </p:spPr>
        <p:txBody>
          <a:bodyPr wrap="square" rtlCol="0">
            <a:spAutoFit/>
          </a:bodyPr>
          <a:lstStyle/>
          <a:p>
            <a:r>
              <a:rPr lang="en-US" sz="1100" b="0" dirty="0">
                <a:latin typeface="+mn-lt"/>
              </a:rPr>
              <a:t>Secondary</a:t>
            </a:r>
          </a:p>
        </p:txBody>
      </p:sp>
      <p:sp>
        <p:nvSpPr>
          <p:cNvPr id="52" name="Title 16">
            <a:extLst>
              <a:ext uri="{FF2B5EF4-FFF2-40B4-BE49-F238E27FC236}">
                <a16:creationId xmlns:a16="http://schemas.microsoft.com/office/drawing/2014/main" id="{13F7D5B6-6687-B24F-AE58-2CA54BEDA691}"/>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53" name="Title 3">
            <a:extLst>
              <a:ext uri="{FF2B5EF4-FFF2-40B4-BE49-F238E27FC236}">
                <a16:creationId xmlns:a16="http://schemas.microsoft.com/office/drawing/2014/main" id="{07B6A853-0EE1-0247-B6BB-11C664CB8210}"/>
              </a:ext>
            </a:extLst>
          </p:cNvPr>
          <p:cNvSpPr>
            <a:spLocks noGrp="1"/>
          </p:cNvSpPr>
          <p:nvPr>
            <p:ph type="title" hasCustomPrompt="1"/>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dirty="0"/>
              <a:t>Elements</a:t>
            </a:r>
          </a:p>
        </p:txBody>
      </p:sp>
    </p:spTree>
    <p:extLst>
      <p:ext uri="{BB962C8B-B14F-4D97-AF65-F5344CB8AC3E}">
        <p14:creationId xmlns:p14="http://schemas.microsoft.com/office/powerpoint/2010/main" val="1045008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92623-5751-DBDA-6474-CF1BD6AA4338}"/>
              </a:ext>
            </a:extLst>
          </p:cNvPr>
          <p:cNvSpPr>
            <a:spLocks noGrp="1"/>
          </p:cNvSpPr>
          <p:nvPr>
            <p:ph type="ctrTitle"/>
          </p:nvPr>
        </p:nvSpPr>
        <p:spPr>
          <a:xfrm>
            <a:off x="4038601" y="1411923"/>
            <a:ext cx="7315202"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B1C6C88A-167E-CB24-4E01-0BB77CE9CF69}"/>
              </a:ext>
            </a:extLst>
          </p:cNvPr>
          <p:cNvSpPr>
            <a:spLocks noGrp="1"/>
          </p:cNvSpPr>
          <p:nvPr>
            <p:ph type="subTitle" idx="1"/>
          </p:nvPr>
        </p:nvSpPr>
        <p:spPr>
          <a:xfrm>
            <a:off x="4038599" y="4105275"/>
            <a:ext cx="731520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99E5394-4E83-3D5C-6FDB-D725C13A0C84}"/>
              </a:ext>
            </a:extLst>
          </p:cNvPr>
          <p:cNvSpPr>
            <a:spLocks noGrp="1"/>
          </p:cNvSpPr>
          <p:nvPr>
            <p:ph type="dt" sz="half" idx="10"/>
          </p:nvPr>
        </p:nvSpPr>
        <p:spPr/>
        <p:txBody>
          <a:bodyPr/>
          <a:lstStyle/>
          <a:p>
            <a:fld id="{B2D4DEA6-B76F-054B-9C63-B8AE5E5F193B}" type="datetimeFigureOut">
              <a:rPr lang="en-US" smtClean="0"/>
              <a:t>8/8/2023</a:t>
            </a:fld>
            <a:endParaRPr lang="en-US"/>
          </a:p>
        </p:txBody>
      </p:sp>
      <p:sp>
        <p:nvSpPr>
          <p:cNvPr id="5" name="Footer Placeholder 4">
            <a:extLst>
              <a:ext uri="{FF2B5EF4-FFF2-40B4-BE49-F238E27FC236}">
                <a16:creationId xmlns:a16="http://schemas.microsoft.com/office/drawing/2014/main" id="{D3F2DCE6-E6FA-3BD8-4FCD-B6909A062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E7F45-3340-37E3-B302-885788EB497A}"/>
              </a:ext>
            </a:extLst>
          </p:cNvPr>
          <p:cNvSpPr>
            <a:spLocks noGrp="1"/>
          </p:cNvSpPr>
          <p:nvPr>
            <p:ph type="sldNum" sz="quarter" idx="12"/>
          </p:nvPr>
        </p:nvSpPr>
        <p:spPr/>
        <p:txBody>
          <a:bodyPr/>
          <a:lstStyle/>
          <a:p>
            <a:fld id="{77F59EAF-443B-A043-AA47-1C5BAB4E5303}" type="slidenum">
              <a:rPr lang="en-US" smtClean="0"/>
              <a:t>‹#›</a:t>
            </a:fld>
            <a:endParaRPr lang="en-US"/>
          </a:p>
        </p:txBody>
      </p:sp>
      <p:cxnSp>
        <p:nvCxnSpPr>
          <p:cNvPr id="9" name="Straight Connector 8">
            <a:extLst>
              <a:ext uri="{FF2B5EF4-FFF2-40B4-BE49-F238E27FC236}">
                <a16:creationId xmlns:a16="http://schemas.microsoft.com/office/drawing/2014/main" id="{FA0EAFA2-6C3A-57D8-FFFE-C8F077013C7B}"/>
              </a:ext>
            </a:extLst>
          </p:cNvPr>
          <p:cNvCxnSpPr>
            <a:cxnSpLocks/>
          </p:cNvCxnSpPr>
          <p:nvPr userDrawn="1"/>
        </p:nvCxnSpPr>
        <p:spPr>
          <a:xfrm>
            <a:off x="4038601" y="3901440"/>
            <a:ext cx="731520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90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5718-B83D-C572-881C-97F85DA16AF9}"/>
              </a:ext>
            </a:extLst>
          </p:cNvPr>
          <p:cNvSpPr>
            <a:spLocks noGrp="1"/>
          </p:cNvSpPr>
          <p:nvPr>
            <p:ph type="title"/>
          </p:nvPr>
        </p:nvSpPr>
        <p:spPr>
          <a:xfrm>
            <a:off x="838200" y="365125"/>
            <a:ext cx="10515600" cy="118569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55465C3-3BAD-3666-19EC-00A4A050963B}"/>
              </a:ext>
            </a:extLst>
          </p:cNvPr>
          <p:cNvSpPr>
            <a:spLocks noGrp="1"/>
          </p:cNvSpPr>
          <p:nvPr>
            <p:ph idx="1"/>
          </p:nvPr>
        </p:nvSpPr>
        <p:spPr>
          <a:xfrm>
            <a:off x="838200" y="1616659"/>
            <a:ext cx="10515600" cy="4560304"/>
          </a:xfrm>
        </p:spPr>
        <p:txBody>
          <a:bodyPr/>
          <a:lstStyle>
            <a:lvl1pPr>
              <a:spcAft>
                <a:spcPts val="1200"/>
              </a:spcAft>
              <a:defRPr b="0" i="0">
                <a:solidFill>
                  <a:schemeClr val="tx2"/>
                </a:solidFill>
                <a:latin typeface="+mj-lt"/>
                <a:cs typeface="Calibri Light" panose="020F0302020204030204" pitchFamily="34" charset="0"/>
              </a:defRPr>
            </a:lvl1pPr>
            <a:lvl2pPr>
              <a:spcAft>
                <a:spcPts val="1200"/>
              </a:spcAft>
              <a:defRPr b="0" i="0">
                <a:solidFill>
                  <a:schemeClr val="tx2"/>
                </a:solidFill>
                <a:latin typeface="+mj-lt"/>
                <a:cs typeface="Calibri Light" panose="020F0302020204030204" pitchFamily="34" charset="0"/>
              </a:defRPr>
            </a:lvl2pPr>
            <a:lvl3pPr>
              <a:spcAft>
                <a:spcPts val="1200"/>
              </a:spcAft>
              <a:defRPr b="0" i="0">
                <a:solidFill>
                  <a:schemeClr val="tx2"/>
                </a:solidFill>
                <a:latin typeface="+mj-lt"/>
                <a:cs typeface="Calibri Light" panose="020F0302020204030204" pitchFamily="34" charset="0"/>
              </a:defRPr>
            </a:lvl3pPr>
            <a:lvl4pPr>
              <a:spcAft>
                <a:spcPts val="1200"/>
              </a:spcAft>
              <a:defRPr b="0" i="0">
                <a:solidFill>
                  <a:schemeClr val="tx2"/>
                </a:solidFill>
                <a:latin typeface="+mj-lt"/>
                <a:cs typeface="Calibri Light" panose="020F0302020204030204" pitchFamily="34" charset="0"/>
              </a:defRPr>
            </a:lvl4pPr>
            <a:lvl5pPr>
              <a:spcAft>
                <a:spcPts val="1200"/>
              </a:spcAft>
              <a:defRPr b="0" i="0">
                <a:solidFill>
                  <a:schemeClr val="tx2"/>
                </a:solidFill>
                <a:latin typeface="+mj-lt"/>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076CB8-EB38-90EF-E304-2931A6EAA0E4}"/>
              </a:ext>
            </a:extLst>
          </p:cNvPr>
          <p:cNvSpPr>
            <a:spLocks noGrp="1"/>
          </p:cNvSpPr>
          <p:nvPr>
            <p:ph type="dt" sz="half" idx="10"/>
          </p:nvPr>
        </p:nvSpPr>
        <p:spPr/>
        <p:txBody>
          <a:bodyPr/>
          <a:lstStyle/>
          <a:p>
            <a:fld id="{B2D4DEA6-B76F-054B-9C63-B8AE5E5F193B}" type="datetimeFigureOut">
              <a:rPr lang="en-US" smtClean="0"/>
              <a:t>8/8/2023</a:t>
            </a:fld>
            <a:endParaRPr lang="en-US"/>
          </a:p>
        </p:txBody>
      </p:sp>
      <p:sp>
        <p:nvSpPr>
          <p:cNvPr id="5" name="Footer Placeholder 4">
            <a:extLst>
              <a:ext uri="{FF2B5EF4-FFF2-40B4-BE49-F238E27FC236}">
                <a16:creationId xmlns:a16="http://schemas.microsoft.com/office/drawing/2014/main" id="{8AA114C8-DA8E-66D2-5B22-A9140A740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20A35-B357-6B43-5909-2C3C71188B58}"/>
              </a:ext>
            </a:extLst>
          </p:cNvPr>
          <p:cNvSpPr>
            <a:spLocks noGrp="1"/>
          </p:cNvSpPr>
          <p:nvPr>
            <p:ph type="sldNum" sz="quarter" idx="12"/>
          </p:nvPr>
        </p:nvSpPr>
        <p:spPr/>
        <p:txBody>
          <a:bodyPr/>
          <a:lstStyle/>
          <a:p>
            <a:fld id="{77F59EAF-443B-A043-AA47-1C5BAB4E5303}" type="slidenum">
              <a:rPr lang="en-US" smtClean="0"/>
              <a:t>‹#›</a:t>
            </a:fld>
            <a:endParaRPr lang="en-US"/>
          </a:p>
        </p:txBody>
      </p:sp>
    </p:spTree>
    <p:extLst>
      <p:ext uri="{BB962C8B-B14F-4D97-AF65-F5344CB8AC3E}">
        <p14:creationId xmlns:p14="http://schemas.microsoft.com/office/powerpoint/2010/main" val="299614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55184EC-3E3D-444B-9317-75AE859904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2001" cy="6858001"/>
          </a:xfrm>
          <a:prstGeom prst="rect">
            <a:avLst/>
          </a:prstGeom>
        </p:spPr>
      </p:pic>
      <p:pic>
        <p:nvPicPr>
          <p:cNvPr id="17" name="Picture 16">
            <a:extLst>
              <a:ext uri="{FF2B5EF4-FFF2-40B4-BE49-F238E27FC236}">
                <a16:creationId xmlns:a16="http://schemas.microsoft.com/office/drawing/2014/main" id="{42A4737D-FCC8-974E-9422-EBAA8AB9C098}"/>
              </a:ext>
            </a:extLst>
          </p:cNvPr>
          <p:cNvPicPr>
            <a:picLocks noChangeAspect="1"/>
          </p:cNvPicPr>
          <p:nvPr userDrawn="1"/>
        </p:nvPicPr>
        <p:blipFill>
          <a:blip r:embed="rId3">
            <a:alphaModFix amt="95000"/>
          </a:blip>
          <a:stretch>
            <a:fillRect/>
          </a:stretch>
        </p:blipFill>
        <p:spPr>
          <a:xfrm>
            <a:off x="5942670" y="264581"/>
            <a:ext cx="5903124" cy="6317827"/>
          </a:xfrm>
          <a:prstGeom prst="rect">
            <a:avLst/>
          </a:prstGeom>
        </p:spPr>
      </p:pic>
      <p:sp>
        <p:nvSpPr>
          <p:cNvPr id="19" name="Title 1">
            <a:extLst>
              <a:ext uri="{FF2B5EF4-FFF2-40B4-BE49-F238E27FC236}">
                <a16:creationId xmlns:a16="http://schemas.microsoft.com/office/drawing/2014/main" id="{E06147AB-EA55-A04E-B208-2B0D18827171}"/>
              </a:ext>
            </a:extLst>
          </p:cNvPr>
          <p:cNvSpPr>
            <a:spLocks noGrp="1"/>
          </p:cNvSpPr>
          <p:nvPr>
            <p:ph type="ctrTitle"/>
          </p:nvPr>
        </p:nvSpPr>
        <p:spPr>
          <a:xfrm>
            <a:off x="6358466" y="1186922"/>
            <a:ext cx="4902201" cy="2242078"/>
          </a:xfrm>
          <a:prstGeom prst="rect">
            <a:avLst/>
          </a:prstGeom>
        </p:spPr>
        <p:txBody>
          <a:bodyPr anchor="b" anchorCtr="0">
            <a:normAutofit/>
          </a:bodyPr>
          <a:lstStyle>
            <a:lvl1pPr algn="l">
              <a:defRPr sz="4000">
                <a:solidFill>
                  <a:schemeClr val="bg1"/>
                </a:solidFill>
              </a:defRPr>
            </a:lvl1pPr>
          </a:lstStyle>
          <a:p>
            <a:r>
              <a:rPr lang="en-US"/>
              <a:t>Click to edit Master title style</a:t>
            </a:r>
            <a:endParaRPr lang="en-US" dirty="0"/>
          </a:p>
        </p:txBody>
      </p:sp>
      <p:sp>
        <p:nvSpPr>
          <p:cNvPr id="20" name="Subtitle 2">
            <a:extLst>
              <a:ext uri="{FF2B5EF4-FFF2-40B4-BE49-F238E27FC236}">
                <a16:creationId xmlns:a16="http://schemas.microsoft.com/office/drawing/2014/main" id="{3074A7B9-1C13-B24B-87C1-39A34AFD9950}"/>
              </a:ext>
            </a:extLst>
          </p:cNvPr>
          <p:cNvSpPr>
            <a:spLocks noGrp="1"/>
          </p:cNvSpPr>
          <p:nvPr>
            <p:ph type="subTitle" idx="1"/>
          </p:nvPr>
        </p:nvSpPr>
        <p:spPr>
          <a:xfrm>
            <a:off x="6358466" y="3572933"/>
            <a:ext cx="4902200" cy="1075267"/>
          </a:xfrm>
          <a:prstGeom prst="rect">
            <a:avLst/>
          </a:prstGeom>
        </p:spPr>
        <p:txBody>
          <a:bodyPr/>
          <a:lstStyle>
            <a:lvl1pPr marL="0" indent="0" algn="l">
              <a:buNone/>
              <a:defRPr sz="2400" b="0" i="0">
                <a:solidFill>
                  <a:schemeClr val="bg1"/>
                </a:solidFill>
                <a:latin typeface="WORK SANS LIGHT ROMA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1" name="Picture 20">
            <a:extLst>
              <a:ext uri="{FF2B5EF4-FFF2-40B4-BE49-F238E27FC236}">
                <a16:creationId xmlns:a16="http://schemas.microsoft.com/office/drawing/2014/main" id="{A67D8D93-C909-FF4B-A3DC-198C8035CCF1}"/>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8940799" y="5704810"/>
            <a:ext cx="2311399" cy="453013"/>
          </a:xfrm>
          <a:prstGeom prst="rect">
            <a:avLst/>
          </a:prstGeom>
        </p:spPr>
      </p:pic>
      <p:sp>
        <p:nvSpPr>
          <p:cNvPr id="22" name="Content Placeholder 17">
            <a:extLst>
              <a:ext uri="{FF2B5EF4-FFF2-40B4-BE49-F238E27FC236}">
                <a16:creationId xmlns:a16="http://schemas.microsoft.com/office/drawing/2014/main" id="{1F5F2EBD-2B86-F74E-A60D-A6AF107F456F}"/>
              </a:ext>
            </a:extLst>
          </p:cNvPr>
          <p:cNvSpPr>
            <a:spLocks noGrp="1"/>
          </p:cNvSpPr>
          <p:nvPr>
            <p:ph sz="quarter" idx="13" hasCustomPrompt="1"/>
          </p:nvPr>
        </p:nvSpPr>
        <p:spPr>
          <a:xfrm>
            <a:off x="6357938" y="463128"/>
            <a:ext cx="4902200" cy="406400"/>
          </a:xfrm>
          <a:prstGeom prst="rect">
            <a:avLst/>
          </a:prstGeom>
        </p:spPr>
        <p:txBody>
          <a:bodyPr>
            <a:noAutofit/>
          </a:bodyPr>
          <a:lstStyle>
            <a:lvl1pPr marL="0" indent="0">
              <a:buFontTx/>
              <a:buNone/>
              <a:defRPr sz="12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Add date here</a:t>
            </a:r>
          </a:p>
        </p:txBody>
      </p:sp>
      <p:cxnSp>
        <p:nvCxnSpPr>
          <p:cNvPr id="23" name="Straight Connector 22">
            <a:extLst>
              <a:ext uri="{FF2B5EF4-FFF2-40B4-BE49-F238E27FC236}">
                <a16:creationId xmlns:a16="http://schemas.microsoft.com/office/drawing/2014/main" id="{B8EE99A3-184E-A948-94A5-C5B30F5D0A47}"/>
              </a:ext>
            </a:extLst>
          </p:cNvPr>
          <p:cNvCxnSpPr>
            <a:cxnSpLocks/>
          </p:cNvCxnSpPr>
          <p:nvPr userDrawn="1"/>
        </p:nvCxnSpPr>
        <p:spPr>
          <a:xfrm>
            <a:off x="6357938" y="3479946"/>
            <a:ext cx="4902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96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Title 16">
            <a:extLst>
              <a:ext uri="{FF2B5EF4-FFF2-40B4-BE49-F238E27FC236}">
                <a16:creationId xmlns:a16="http://schemas.microsoft.com/office/drawing/2014/main" id="{E8556077-A086-CB48-BBCB-7FB01D794DDE}"/>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4" name="Title 3">
            <a:extLst>
              <a:ext uri="{FF2B5EF4-FFF2-40B4-BE49-F238E27FC236}">
                <a16:creationId xmlns:a16="http://schemas.microsoft.com/office/drawing/2014/main" id="{7C753113-08C9-A44A-98ED-92E73B987C49}"/>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
        <p:nvSpPr>
          <p:cNvPr id="19" name="Content Placeholder 17">
            <a:extLst>
              <a:ext uri="{FF2B5EF4-FFF2-40B4-BE49-F238E27FC236}">
                <a16:creationId xmlns:a16="http://schemas.microsoft.com/office/drawing/2014/main" id="{61FA039C-8A36-9A48-B005-A67A4D8EFD7F}"/>
              </a:ext>
            </a:extLst>
          </p:cNvPr>
          <p:cNvSpPr>
            <a:spLocks noGrp="1"/>
          </p:cNvSpPr>
          <p:nvPr>
            <p:ph sz="quarter" idx="13"/>
          </p:nvPr>
        </p:nvSpPr>
        <p:spPr>
          <a:xfrm>
            <a:off x="838200" y="1254512"/>
            <a:ext cx="10515600" cy="4917682"/>
          </a:xfrm>
          <a:prstGeom prst="rect">
            <a:avLst/>
          </a:prstGeom>
        </p:spPr>
        <p:txBody>
          <a:bodyPr/>
          <a:lstStyle>
            <a:lvl1pPr>
              <a:lnSpc>
                <a:spcPct val="110000"/>
              </a:lnSpc>
              <a:defRPr b="0" i="0">
                <a:latin typeface="Source Serif Pro Light" panose="02040303050405020204" pitchFamily="18" charset="0"/>
                <a:ea typeface="Source Serif Pro Light" panose="02040303050405020204" pitchFamily="18" charset="0"/>
              </a:defRPr>
            </a:lvl1pPr>
            <a:lvl2pPr>
              <a:spcAft>
                <a:spcPts val="600"/>
              </a:spcAft>
              <a:defRPr b="0" i="0">
                <a:latin typeface="Source Serif Pro Light" panose="02040303050405020204" pitchFamily="18" charset="0"/>
                <a:ea typeface="Source Serif Pro Light" panose="02040303050405020204" pitchFamily="18" charset="0"/>
              </a:defRPr>
            </a:lvl2pPr>
            <a:lvl3pPr>
              <a:spcAft>
                <a:spcPts val="600"/>
              </a:spcAft>
              <a:defRPr b="0" i="0">
                <a:latin typeface="Source Serif Pro Light" panose="02040303050405020204" pitchFamily="18" charset="0"/>
                <a:ea typeface="Source Serif Pro Light" panose="02040303050405020204" pitchFamily="18" charset="0"/>
              </a:defRPr>
            </a:lvl3pPr>
            <a:lvl4pPr>
              <a:spcAft>
                <a:spcPts val="600"/>
              </a:spcAft>
              <a:defRPr b="0" i="0">
                <a:latin typeface="Source Serif Pro Light" panose="02040303050405020204" pitchFamily="18" charset="0"/>
                <a:ea typeface="Source Serif Pro Light" panose="02040303050405020204" pitchFamily="18" charset="0"/>
              </a:defRPr>
            </a:lvl4pPr>
            <a:lvl5pPr>
              <a:spcAft>
                <a:spcPts val="600"/>
              </a:spcAft>
              <a:defRPr b="0" i="0">
                <a:latin typeface="Source Serif Pro Light" panose="02040303050405020204" pitchFamily="18" charset="0"/>
                <a:ea typeface="Source Serif Pro Light" panose="020403030504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Image">
            <a:extLst>
              <a:ext uri="{FF2B5EF4-FFF2-40B4-BE49-F238E27FC236}">
                <a16:creationId xmlns:a16="http://schemas.microsoft.com/office/drawing/2014/main" id="{8E1B2E18-9EFC-0340-95A6-A4E05493E47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3" name="TextBox 2">
            <a:extLst>
              <a:ext uri="{FF2B5EF4-FFF2-40B4-BE49-F238E27FC236}">
                <a16:creationId xmlns:a16="http://schemas.microsoft.com/office/drawing/2014/main" id="{4FCFBED5-76EF-B84B-833B-24F113FC1186}"/>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Tree>
    <p:extLst>
      <p:ext uri="{BB962C8B-B14F-4D97-AF65-F5344CB8AC3E}">
        <p14:creationId xmlns:p14="http://schemas.microsoft.com/office/powerpoint/2010/main" val="3788422188"/>
      </p:ext>
    </p:extLst>
  </p:cSld>
  <p:clrMapOvr>
    <a:masterClrMapping/>
  </p:clrMapOvr>
  <p:extLst>
    <p:ext uri="{DCECCB84-F9BA-43D5-87BE-67443E8EF086}">
      <p15:sldGuideLst xmlns:p15="http://schemas.microsoft.com/office/powerpoint/2012/main">
        <p15:guide id="3" orient="horz" pos="744">
          <p15:clr>
            <a:srgbClr val="FBAE40"/>
          </p15:clr>
        </p15:guide>
        <p15:guide id="4"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foot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A38F69F-49B4-EA47-916D-8BC7F4866297}"/>
              </a:ext>
            </a:extLst>
          </p:cNvPr>
          <p:cNvSpPr>
            <a:spLocks noGrp="1"/>
          </p:cNvSpPr>
          <p:nvPr>
            <p:ph type="ftr" sz="quarter" idx="11"/>
          </p:nvPr>
        </p:nvSpPr>
        <p:spPr>
          <a:xfrm>
            <a:off x="838201" y="6356350"/>
            <a:ext cx="9317090" cy="365125"/>
          </a:xfrm>
          <a:prstGeom prst="rect">
            <a:avLst/>
          </a:prstGeom>
        </p:spPr>
        <p:txBody>
          <a:bodyPr anchor="ctr" anchorCtr="0"/>
          <a:lstStyle>
            <a:lvl1pPr>
              <a:defRPr sz="1050"/>
            </a:lvl1pPr>
          </a:lstStyle>
          <a:p>
            <a:endParaRPr lang="en-US" dirty="0"/>
          </a:p>
        </p:txBody>
      </p:sp>
      <p:pic>
        <p:nvPicPr>
          <p:cNvPr id="18" name="Image">
            <a:extLst>
              <a:ext uri="{FF2B5EF4-FFF2-40B4-BE49-F238E27FC236}">
                <a16:creationId xmlns:a16="http://schemas.microsoft.com/office/drawing/2014/main" id="{AE0F1EB8-AF66-1547-89B4-DE3C65356B7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3" name="TextBox 12">
            <a:extLst>
              <a:ext uri="{FF2B5EF4-FFF2-40B4-BE49-F238E27FC236}">
                <a16:creationId xmlns:a16="http://schemas.microsoft.com/office/drawing/2014/main" id="{7497BCC8-EE33-5D4A-B3AA-2658D720470E}"/>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6" name="Title 16">
            <a:extLst>
              <a:ext uri="{FF2B5EF4-FFF2-40B4-BE49-F238E27FC236}">
                <a16:creationId xmlns:a16="http://schemas.microsoft.com/office/drawing/2014/main" id="{D5BD1F00-2098-1C43-B587-048D10BE0CFB}"/>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7" name="Title 3">
            <a:extLst>
              <a:ext uri="{FF2B5EF4-FFF2-40B4-BE49-F238E27FC236}">
                <a16:creationId xmlns:a16="http://schemas.microsoft.com/office/drawing/2014/main" id="{8F854F50-A7B9-8A47-923B-712B01582138}"/>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
        <p:nvSpPr>
          <p:cNvPr id="20" name="Content Placeholder 17">
            <a:extLst>
              <a:ext uri="{FF2B5EF4-FFF2-40B4-BE49-F238E27FC236}">
                <a16:creationId xmlns:a16="http://schemas.microsoft.com/office/drawing/2014/main" id="{E1DF6A34-FDE8-8242-938D-D6BA582875B4}"/>
              </a:ext>
            </a:extLst>
          </p:cNvPr>
          <p:cNvSpPr>
            <a:spLocks noGrp="1"/>
          </p:cNvSpPr>
          <p:nvPr>
            <p:ph sz="quarter" idx="13"/>
          </p:nvPr>
        </p:nvSpPr>
        <p:spPr>
          <a:xfrm>
            <a:off x="838200" y="1254512"/>
            <a:ext cx="10515600" cy="4917682"/>
          </a:xfrm>
          <a:prstGeom prst="rect">
            <a:avLst/>
          </a:prstGeom>
        </p:spPr>
        <p:txBody>
          <a:bodyPr/>
          <a:lstStyle>
            <a:lvl1pPr>
              <a:lnSpc>
                <a:spcPct val="110000"/>
              </a:lnSpc>
              <a:defRPr b="0" i="0">
                <a:latin typeface="Source Serif Pro Light" panose="02040303050405020204" pitchFamily="18" charset="0"/>
                <a:ea typeface="Source Serif Pro Light" panose="02040303050405020204" pitchFamily="18" charset="0"/>
              </a:defRPr>
            </a:lvl1pPr>
            <a:lvl2pPr>
              <a:spcAft>
                <a:spcPts val="600"/>
              </a:spcAft>
              <a:defRPr b="0" i="0">
                <a:latin typeface="Source Serif Pro Light" panose="02040303050405020204" pitchFamily="18" charset="0"/>
                <a:ea typeface="Source Serif Pro Light" panose="02040303050405020204" pitchFamily="18" charset="0"/>
              </a:defRPr>
            </a:lvl2pPr>
            <a:lvl3pPr>
              <a:spcAft>
                <a:spcPts val="600"/>
              </a:spcAft>
              <a:defRPr b="0" i="0">
                <a:latin typeface="Source Serif Pro Light" panose="02040303050405020204" pitchFamily="18" charset="0"/>
                <a:ea typeface="Source Serif Pro Light" panose="02040303050405020204" pitchFamily="18" charset="0"/>
              </a:defRPr>
            </a:lvl3pPr>
            <a:lvl4pPr>
              <a:spcAft>
                <a:spcPts val="600"/>
              </a:spcAft>
              <a:defRPr b="0" i="0">
                <a:latin typeface="Source Serif Pro Light" panose="02040303050405020204" pitchFamily="18" charset="0"/>
                <a:ea typeface="Source Serif Pro Light" panose="02040303050405020204" pitchFamily="18" charset="0"/>
              </a:defRPr>
            </a:lvl4pPr>
            <a:lvl5pPr>
              <a:spcAft>
                <a:spcPts val="600"/>
              </a:spcAft>
              <a:defRPr b="0" i="0">
                <a:latin typeface="Source Serif Pro Light" panose="02040303050405020204" pitchFamily="18" charset="0"/>
                <a:ea typeface="Source Serif Pro Light" panose="020403030504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0817424"/>
      </p:ext>
    </p:extLst>
  </p:cSld>
  <p:clrMapOvr>
    <a:masterClrMapping/>
  </p:clrMapOvr>
  <p:extLst>
    <p:ext uri="{DCECCB84-F9BA-43D5-87BE-67443E8EF086}">
      <p15:sldGuideLst xmlns:p15="http://schemas.microsoft.com/office/powerpoint/2012/main">
        <p15:guide id="1" orient="horz" pos="74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Title 16">
            <a:extLst>
              <a:ext uri="{FF2B5EF4-FFF2-40B4-BE49-F238E27FC236}">
                <a16:creationId xmlns:a16="http://schemas.microsoft.com/office/drawing/2014/main" id="{E8556077-A086-CB48-BBCB-7FB01D794DDE}"/>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4" name="Title 3">
            <a:extLst>
              <a:ext uri="{FF2B5EF4-FFF2-40B4-BE49-F238E27FC236}">
                <a16:creationId xmlns:a16="http://schemas.microsoft.com/office/drawing/2014/main" id="{7C753113-08C9-A44A-98ED-92E73B987C49}"/>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
        <p:nvSpPr>
          <p:cNvPr id="19" name="Content Placeholder 17">
            <a:extLst>
              <a:ext uri="{FF2B5EF4-FFF2-40B4-BE49-F238E27FC236}">
                <a16:creationId xmlns:a16="http://schemas.microsoft.com/office/drawing/2014/main" id="{61FA039C-8A36-9A48-B005-A67A4D8EFD7F}"/>
              </a:ext>
            </a:extLst>
          </p:cNvPr>
          <p:cNvSpPr>
            <a:spLocks noGrp="1"/>
          </p:cNvSpPr>
          <p:nvPr>
            <p:ph sz="quarter" idx="13"/>
          </p:nvPr>
        </p:nvSpPr>
        <p:spPr>
          <a:xfrm>
            <a:off x="838200" y="1254512"/>
            <a:ext cx="10515600" cy="4917682"/>
          </a:xfrm>
          <a:prstGeom prst="rect">
            <a:avLst/>
          </a:prstGeom>
        </p:spPr>
        <p:txBody>
          <a:bodyPr/>
          <a:lstStyle>
            <a:lvl1pPr>
              <a:lnSpc>
                <a:spcPct val="110000"/>
              </a:lnSpc>
              <a:defRPr b="0" i="0">
                <a:latin typeface="Source Serif Pro Light" panose="02040303050405020204" pitchFamily="18" charset="0"/>
                <a:ea typeface="Source Serif Pro Light" panose="02040303050405020204" pitchFamily="18" charset="0"/>
              </a:defRPr>
            </a:lvl1pPr>
            <a:lvl2pPr>
              <a:spcAft>
                <a:spcPts val="600"/>
              </a:spcAft>
              <a:defRPr b="0" i="0">
                <a:latin typeface="Source Serif Pro Light" panose="02040303050405020204" pitchFamily="18" charset="0"/>
                <a:ea typeface="Source Serif Pro Light" panose="02040303050405020204" pitchFamily="18" charset="0"/>
              </a:defRPr>
            </a:lvl2pPr>
            <a:lvl3pPr>
              <a:spcAft>
                <a:spcPts val="600"/>
              </a:spcAft>
              <a:defRPr b="0" i="0">
                <a:latin typeface="Source Serif Pro Light" panose="02040303050405020204" pitchFamily="18" charset="0"/>
                <a:ea typeface="Source Serif Pro Light" panose="02040303050405020204" pitchFamily="18" charset="0"/>
              </a:defRPr>
            </a:lvl3pPr>
            <a:lvl4pPr>
              <a:spcAft>
                <a:spcPts val="600"/>
              </a:spcAft>
              <a:defRPr b="0" i="0">
                <a:latin typeface="Source Serif Pro Light" panose="02040303050405020204" pitchFamily="18" charset="0"/>
                <a:ea typeface="Source Serif Pro Light" panose="02040303050405020204" pitchFamily="18" charset="0"/>
              </a:defRPr>
            </a:lvl4pPr>
            <a:lvl5pPr>
              <a:spcAft>
                <a:spcPts val="600"/>
              </a:spcAft>
              <a:defRPr b="0" i="0">
                <a:latin typeface="Source Serif Pro Light" panose="02040303050405020204" pitchFamily="18" charset="0"/>
                <a:ea typeface="Source Serif Pro Light" panose="020403030504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Image">
            <a:extLst>
              <a:ext uri="{FF2B5EF4-FFF2-40B4-BE49-F238E27FC236}">
                <a16:creationId xmlns:a16="http://schemas.microsoft.com/office/drawing/2014/main" id="{8E1B2E18-9EFC-0340-95A6-A4E05493E47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3" name="TextBox 2">
            <a:extLst>
              <a:ext uri="{FF2B5EF4-FFF2-40B4-BE49-F238E27FC236}">
                <a16:creationId xmlns:a16="http://schemas.microsoft.com/office/drawing/2014/main" id="{4FCFBED5-76EF-B84B-833B-24F113FC1186}"/>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Tree>
    <p:extLst>
      <p:ext uri="{BB962C8B-B14F-4D97-AF65-F5344CB8AC3E}">
        <p14:creationId xmlns:p14="http://schemas.microsoft.com/office/powerpoint/2010/main" val="960740946"/>
      </p:ext>
    </p:extLst>
  </p:cSld>
  <p:clrMapOvr>
    <a:masterClrMapping/>
  </p:clrMapOvr>
  <p:extLst>
    <p:ext uri="{DCECCB84-F9BA-43D5-87BE-67443E8EF086}">
      <p15:sldGuideLst xmlns:p15="http://schemas.microsoft.com/office/powerpoint/2012/main">
        <p15:guide id="3" orient="horz" pos="744">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Title 16">
            <a:extLst>
              <a:ext uri="{FF2B5EF4-FFF2-40B4-BE49-F238E27FC236}">
                <a16:creationId xmlns:a16="http://schemas.microsoft.com/office/drawing/2014/main" id="{E8556077-A086-CB48-BBCB-7FB01D794DDE}"/>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4" name="Title 3">
            <a:extLst>
              <a:ext uri="{FF2B5EF4-FFF2-40B4-BE49-F238E27FC236}">
                <a16:creationId xmlns:a16="http://schemas.microsoft.com/office/drawing/2014/main" id="{7C753113-08C9-A44A-98ED-92E73B987C49}"/>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
        <p:nvSpPr>
          <p:cNvPr id="19" name="Content Placeholder 17">
            <a:extLst>
              <a:ext uri="{FF2B5EF4-FFF2-40B4-BE49-F238E27FC236}">
                <a16:creationId xmlns:a16="http://schemas.microsoft.com/office/drawing/2014/main" id="{61FA039C-8A36-9A48-B005-A67A4D8EFD7F}"/>
              </a:ext>
            </a:extLst>
          </p:cNvPr>
          <p:cNvSpPr>
            <a:spLocks noGrp="1"/>
          </p:cNvSpPr>
          <p:nvPr>
            <p:ph sz="quarter" idx="13"/>
          </p:nvPr>
        </p:nvSpPr>
        <p:spPr>
          <a:xfrm>
            <a:off x="838200" y="1254512"/>
            <a:ext cx="10515600" cy="4917682"/>
          </a:xfrm>
          <a:prstGeom prst="rect">
            <a:avLst/>
          </a:prstGeom>
        </p:spPr>
        <p:txBody>
          <a:bodyPr/>
          <a:lstStyle>
            <a:lvl1pPr>
              <a:lnSpc>
                <a:spcPct val="110000"/>
              </a:lnSpc>
              <a:defRPr b="0" i="0">
                <a:latin typeface="Source Serif Pro Light" panose="02040303050405020204" pitchFamily="18" charset="0"/>
                <a:ea typeface="Source Serif Pro Light" panose="02040303050405020204" pitchFamily="18" charset="0"/>
              </a:defRPr>
            </a:lvl1pPr>
            <a:lvl2pPr>
              <a:spcAft>
                <a:spcPts val="600"/>
              </a:spcAft>
              <a:defRPr b="0" i="0">
                <a:latin typeface="Source Serif Pro Light" panose="02040303050405020204" pitchFamily="18" charset="0"/>
                <a:ea typeface="Source Serif Pro Light" panose="02040303050405020204" pitchFamily="18" charset="0"/>
              </a:defRPr>
            </a:lvl2pPr>
            <a:lvl3pPr>
              <a:spcAft>
                <a:spcPts val="600"/>
              </a:spcAft>
              <a:defRPr b="0" i="0">
                <a:latin typeface="Source Serif Pro Light" panose="02040303050405020204" pitchFamily="18" charset="0"/>
                <a:ea typeface="Source Serif Pro Light" panose="02040303050405020204" pitchFamily="18" charset="0"/>
              </a:defRPr>
            </a:lvl3pPr>
            <a:lvl4pPr>
              <a:spcAft>
                <a:spcPts val="600"/>
              </a:spcAft>
              <a:defRPr b="0" i="0">
                <a:latin typeface="Source Serif Pro Light" panose="02040303050405020204" pitchFamily="18" charset="0"/>
                <a:ea typeface="Source Serif Pro Light" panose="02040303050405020204" pitchFamily="18" charset="0"/>
              </a:defRPr>
            </a:lvl4pPr>
            <a:lvl5pPr>
              <a:spcAft>
                <a:spcPts val="600"/>
              </a:spcAft>
              <a:defRPr b="0" i="0">
                <a:latin typeface="Source Serif Pro Light" panose="02040303050405020204" pitchFamily="18" charset="0"/>
                <a:ea typeface="Source Serif Pro Light" panose="020403030504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Image">
            <a:extLst>
              <a:ext uri="{FF2B5EF4-FFF2-40B4-BE49-F238E27FC236}">
                <a16:creationId xmlns:a16="http://schemas.microsoft.com/office/drawing/2014/main" id="{8E1B2E18-9EFC-0340-95A6-A4E05493E47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3" name="TextBox 2">
            <a:extLst>
              <a:ext uri="{FF2B5EF4-FFF2-40B4-BE49-F238E27FC236}">
                <a16:creationId xmlns:a16="http://schemas.microsoft.com/office/drawing/2014/main" id="{4FCFBED5-76EF-B84B-833B-24F113FC1186}"/>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Tree>
    <p:extLst>
      <p:ext uri="{BB962C8B-B14F-4D97-AF65-F5344CB8AC3E}">
        <p14:creationId xmlns:p14="http://schemas.microsoft.com/office/powerpoint/2010/main" val="4233635031"/>
      </p:ext>
    </p:extLst>
  </p:cSld>
  <p:clrMapOvr>
    <a:masterClrMapping/>
  </p:clrMapOvr>
  <p:extLst>
    <p:ext uri="{DCECCB84-F9BA-43D5-87BE-67443E8EF086}">
      <p15:sldGuideLst xmlns:p15="http://schemas.microsoft.com/office/powerpoint/2012/main">
        <p15:guide id="3" orient="horz" pos="744" userDrawn="1">
          <p15:clr>
            <a:srgbClr val="FBAE40"/>
          </p15:clr>
        </p15:guide>
        <p15:guide id="4"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with foot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A38F69F-49B4-EA47-916D-8BC7F4866297}"/>
              </a:ext>
            </a:extLst>
          </p:cNvPr>
          <p:cNvSpPr>
            <a:spLocks noGrp="1"/>
          </p:cNvSpPr>
          <p:nvPr>
            <p:ph type="ftr" sz="quarter" idx="11"/>
          </p:nvPr>
        </p:nvSpPr>
        <p:spPr>
          <a:xfrm>
            <a:off x="838201" y="6356350"/>
            <a:ext cx="9317090" cy="365125"/>
          </a:xfrm>
          <a:prstGeom prst="rect">
            <a:avLst/>
          </a:prstGeom>
        </p:spPr>
        <p:txBody>
          <a:bodyPr anchor="ctr" anchorCtr="0"/>
          <a:lstStyle>
            <a:lvl1pPr>
              <a:defRPr sz="1050"/>
            </a:lvl1pPr>
          </a:lstStyle>
          <a:p>
            <a:endParaRPr lang="en-US" dirty="0"/>
          </a:p>
        </p:txBody>
      </p:sp>
      <p:pic>
        <p:nvPicPr>
          <p:cNvPr id="18" name="Image">
            <a:extLst>
              <a:ext uri="{FF2B5EF4-FFF2-40B4-BE49-F238E27FC236}">
                <a16:creationId xmlns:a16="http://schemas.microsoft.com/office/drawing/2014/main" id="{AE0F1EB8-AF66-1547-89B4-DE3C65356B7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3" name="TextBox 12">
            <a:extLst>
              <a:ext uri="{FF2B5EF4-FFF2-40B4-BE49-F238E27FC236}">
                <a16:creationId xmlns:a16="http://schemas.microsoft.com/office/drawing/2014/main" id="{7497BCC8-EE33-5D4A-B3AA-2658D720470E}"/>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6" name="Title 16">
            <a:extLst>
              <a:ext uri="{FF2B5EF4-FFF2-40B4-BE49-F238E27FC236}">
                <a16:creationId xmlns:a16="http://schemas.microsoft.com/office/drawing/2014/main" id="{D5BD1F00-2098-1C43-B587-048D10BE0CFB}"/>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7" name="Title 3">
            <a:extLst>
              <a:ext uri="{FF2B5EF4-FFF2-40B4-BE49-F238E27FC236}">
                <a16:creationId xmlns:a16="http://schemas.microsoft.com/office/drawing/2014/main" id="{8F854F50-A7B9-8A47-923B-712B01582138}"/>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
        <p:nvSpPr>
          <p:cNvPr id="20" name="Content Placeholder 17">
            <a:extLst>
              <a:ext uri="{FF2B5EF4-FFF2-40B4-BE49-F238E27FC236}">
                <a16:creationId xmlns:a16="http://schemas.microsoft.com/office/drawing/2014/main" id="{E1DF6A34-FDE8-8242-938D-D6BA582875B4}"/>
              </a:ext>
            </a:extLst>
          </p:cNvPr>
          <p:cNvSpPr>
            <a:spLocks noGrp="1"/>
          </p:cNvSpPr>
          <p:nvPr>
            <p:ph sz="quarter" idx="13"/>
          </p:nvPr>
        </p:nvSpPr>
        <p:spPr>
          <a:xfrm>
            <a:off x="838200" y="1254512"/>
            <a:ext cx="10515600" cy="4917682"/>
          </a:xfrm>
          <a:prstGeom prst="rect">
            <a:avLst/>
          </a:prstGeom>
        </p:spPr>
        <p:txBody>
          <a:bodyPr/>
          <a:lstStyle>
            <a:lvl1pPr>
              <a:lnSpc>
                <a:spcPct val="110000"/>
              </a:lnSpc>
              <a:defRPr b="0" i="0">
                <a:latin typeface="Source Serif Pro Light" panose="02040303050405020204" pitchFamily="18" charset="0"/>
                <a:ea typeface="Source Serif Pro Light" panose="02040303050405020204" pitchFamily="18" charset="0"/>
              </a:defRPr>
            </a:lvl1pPr>
            <a:lvl2pPr>
              <a:spcAft>
                <a:spcPts val="600"/>
              </a:spcAft>
              <a:defRPr b="0" i="0">
                <a:latin typeface="Source Serif Pro Light" panose="02040303050405020204" pitchFamily="18" charset="0"/>
                <a:ea typeface="Source Serif Pro Light" panose="02040303050405020204" pitchFamily="18" charset="0"/>
              </a:defRPr>
            </a:lvl2pPr>
            <a:lvl3pPr>
              <a:spcAft>
                <a:spcPts val="600"/>
              </a:spcAft>
              <a:defRPr b="0" i="0">
                <a:latin typeface="Source Serif Pro Light" panose="02040303050405020204" pitchFamily="18" charset="0"/>
                <a:ea typeface="Source Serif Pro Light" panose="02040303050405020204" pitchFamily="18" charset="0"/>
              </a:defRPr>
            </a:lvl3pPr>
            <a:lvl4pPr>
              <a:spcAft>
                <a:spcPts val="600"/>
              </a:spcAft>
              <a:defRPr b="0" i="0">
                <a:latin typeface="Source Serif Pro Light" panose="02040303050405020204" pitchFamily="18" charset="0"/>
                <a:ea typeface="Source Serif Pro Light" panose="02040303050405020204" pitchFamily="18" charset="0"/>
              </a:defRPr>
            </a:lvl4pPr>
            <a:lvl5pPr>
              <a:spcAft>
                <a:spcPts val="600"/>
              </a:spcAft>
              <a:defRPr b="0" i="0">
                <a:latin typeface="Source Serif Pro Light" panose="02040303050405020204" pitchFamily="18" charset="0"/>
                <a:ea typeface="Source Serif Pro Light" panose="020403030504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00200"/>
      </p:ext>
    </p:extLst>
  </p:cSld>
  <p:clrMapOvr>
    <a:masterClrMapping/>
  </p:clrMapOvr>
  <p:extLst>
    <p:ext uri="{DCECCB84-F9BA-43D5-87BE-67443E8EF086}">
      <p15:sldGuideLst xmlns:p15="http://schemas.microsoft.com/office/powerpoint/2012/main">
        <p15:guide id="1" orient="horz" pos="74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Reverse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3FA2923-DF06-E642-A840-CF51EA05DCD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6330EE0-A3A4-404C-BE36-1D21E56829DD}"/>
              </a:ext>
            </a:extLst>
          </p:cNvPr>
          <p:cNvCxnSpPr>
            <a:cxnSpLocks/>
          </p:cNvCxnSpPr>
          <p:nvPr userDrawn="1"/>
        </p:nvCxnSpPr>
        <p:spPr>
          <a:xfrm>
            <a:off x="838200" y="9051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3">
            <a:extLst>
              <a:ext uri="{FF2B5EF4-FFF2-40B4-BE49-F238E27FC236}">
                <a16:creationId xmlns:a16="http://schemas.microsoft.com/office/drawing/2014/main" id="{EFEE9A97-2494-4D42-A198-5CD008995BB2}"/>
              </a:ext>
            </a:extLst>
          </p:cNvPr>
          <p:cNvSpPr>
            <a:spLocks noGrp="1"/>
          </p:cNvSpPr>
          <p:nvPr>
            <p:ph type="title"/>
          </p:nvPr>
        </p:nvSpPr>
        <p:spPr>
          <a:xfrm>
            <a:off x="838200" y="365125"/>
            <a:ext cx="10515600" cy="538124"/>
          </a:xfrm>
        </p:spPr>
        <p:txBody>
          <a:bodyPr/>
          <a:lstStyle>
            <a:lvl1pPr>
              <a:defRPr>
                <a:solidFill>
                  <a:schemeClr val="bg1"/>
                </a:solidFill>
              </a:defRPr>
            </a:lvl1pPr>
          </a:lstStyle>
          <a:p>
            <a:r>
              <a:rPr lang="en-US"/>
              <a:t>Click to edit Master title style</a:t>
            </a:r>
            <a:endParaRPr lang="en-US" dirty="0"/>
          </a:p>
        </p:txBody>
      </p:sp>
      <p:sp>
        <p:nvSpPr>
          <p:cNvPr id="22" name="Content Placeholder 17">
            <a:extLst>
              <a:ext uri="{FF2B5EF4-FFF2-40B4-BE49-F238E27FC236}">
                <a16:creationId xmlns:a16="http://schemas.microsoft.com/office/drawing/2014/main" id="{A006C030-DF1F-7A4C-9591-0722649053EE}"/>
              </a:ext>
            </a:extLst>
          </p:cNvPr>
          <p:cNvSpPr>
            <a:spLocks noGrp="1"/>
          </p:cNvSpPr>
          <p:nvPr>
            <p:ph sz="quarter" idx="13"/>
          </p:nvPr>
        </p:nvSpPr>
        <p:spPr>
          <a:xfrm>
            <a:off x="838200" y="1182029"/>
            <a:ext cx="10515600" cy="49901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3" name="Image">
            <a:extLst>
              <a:ext uri="{FF2B5EF4-FFF2-40B4-BE49-F238E27FC236}">
                <a16:creationId xmlns:a16="http://schemas.microsoft.com/office/drawing/2014/main" id="{5306B34B-FA4B-5E47-B730-19ED42AF480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39868921-D79E-014F-BDD8-D0D95E5E86C2}"/>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solidFill>
                  <a:schemeClr val="bg1"/>
                </a:solidFill>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solidFill>
                <a:schemeClr val="bg1"/>
              </a:solidFill>
            </a:endParaRPr>
          </a:p>
        </p:txBody>
      </p:sp>
    </p:spTree>
    <p:extLst>
      <p:ext uri="{BB962C8B-B14F-4D97-AF65-F5344CB8AC3E}">
        <p14:creationId xmlns:p14="http://schemas.microsoft.com/office/powerpoint/2010/main" val="28569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EA5066-6E8B-0C47-A85C-B5F7C3137F6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10" name="Title 16">
            <a:extLst>
              <a:ext uri="{FF2B5EF4-FFF2-40B4-BE49-F238E27FC236}">
                <a16:creationId xmlns:a16="http://schemas.microsoft.com/office/drawing/2014/main" id="{F6CD0FC6-C90D-8B47-9F58-D1A726FDB0A2}"/>
              </a:ext>
            </a:extLst>
          </p:cNvPr>
          <p:cNvSpPr>
            <a:spLocks noGrp="1"/>
          </p:cNvSpPr>
          <p:nvPr>
            <p:ph type="title"/>
          </p:nvPr>
        </p:nvSpPr>
        <p:spPr>
          <a:xfrm>
            <a:off x="211876" y="228025"/>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solidFill>
            <a:schemeClr val="accent1"/>
          </a:solidFill>
        </p:spPr>
        <p:txBody>
          <a:bodyPr wrap="square" lIns="731520" tIns="91440">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02642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6D6312C-D6B7-E74A-BE0A-C0CFB86D3366}"/>
              </a:ext>
            </a:extLst>
          </p:cNvPr>
          <p:cNvSpPr/>
          <p:nvPr userDrawn="1"/>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108011A4-B68B-FB47-A30E-72E2C8E12A8F}"/>
              </a:ext>
            </a:extLst>
          </p:cNvPr>
          <p:cNvSpPr/>
          <p:nvPr/>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63F9048-DD20-F84D-837D-F42F51F7C315}"/>
              </a:ext>
            </a:extLst>
          </p:cNvPr>
          <p:cNvSpPr>
            <a:spLocks noGrp="1"/>
          </p:cNvSpPr>
          <p:nvPr>
            <p:ph type="title"/>
          </p:nvPr>
        </p:nvSpPr>
        <p:spPr>
          <a:xfrm>
            <a:off x="831850" y="1709738"/>
            <a:ext cx="10515600" cy="2852737"/>
          </a:xfrm>
          <a:prstGeom prst="rect">
            <a:avLst/>
          </a:prstGeom>
        </p:spPr>
        <p:txBody>
          <a:bodyPr anchor="b">
            <a:normAutofit/>
          </a:bodyPr>
          <a:lstStyle>
            <a:lvl1pPr>
              <a:defRPr sz="4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9F8DDC-CB36-E548-B287-B89A05B110A6}"/>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bg1"/>
                </a:solidFill>
                <a:latin typeface="WORK SANS LIGHT ROMAN"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8" name="Picture 17">
            <a:extLst>
              <a:ext uri="{FF2B5EF4-FFF2-40B4-BE49-F238E27FC236}">
                <a16:creationId xmlns:a16="http://schemas.microsoft.com/office/drawing/2014/main" id="{10599F93-DC4D-4041-93BB-6E53A1A78A3E}"/>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989758" y="612026"/>
            <a:ext cx="2311399" cy="453013"/>
          </a:xfrm>
          <a:prstGeom prst="rect">
            <a:avLst/>
          </a:prstGeom>
        </p:spPr>
      </p:pic>
      <p:pic>
        <p:nvPicPr>
          <p:cNvPr id="7" name="Picture 6">
            <a:extLst>
              <a:ext uri="{FF2B5EF4-FFF2-40B4-BE49-F238E27FC236}">
                <a16:creationId xmlns:a16="http://schemas.microsoft.com/office/drawing/2014/main" id="{1F2DEE35-B7BC-C443-8F4E-1C4139C40CD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989758" y="612026"/>
            <a:ext cx="2311399" cy="453013"/>
          </a:xfrm>
          <a:prstGeom prst="rect">
            <a:avLst/>
          </a:prstGeom>
        </p:spPr>
      </p:pic>
    </p:spTree>
    <p:extLst>
      <p:ext uri="{BB962C8B-B14F-4D97-AF65-F5344CB8AC3E}">
        <p14:creationId xmlns:p14="http://schemas.microsoft.com/office/powerpoint/2010/main" val="317692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pening/Closin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D65BC16-6916-AA4E-AC7D-1371FCAE2EDE}"/>
              </a:ext>
            </a:extLst>
          </p:cNvPr>
          <p:cNvSpPr/>
          <p:nvPr/>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D52234F5-47FA-A749-B830-4ABE52DEF3B9}"/>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3501567" y="2920514"/>
            <a:ext cx="5188866" cy="1016971"/>
          </a:xfrm>
          <a:prstGeom prst="rect">
            <a:avLst/>
          </a:prstGeom>
        </p:spPr>
      </p:pic>
      <p:sp>
        <p:nvSpPr>
          <p:cNvPr id="5" name="Freeform 4">
            <a:extLst>
              <a:ext uri="{FF2B5EF4-FFF2-40B4-BE49-F238E27FC236}">
                <a16:creationId xmlns:a16="http://schemas.microsoft.com/office/drawing/2014/main" id="{E4DF7B5A-5694-7A4D-A58A-95B61B26847E}"/>
              </a:ext>
            </a:extLst>
          </p:cNvPr>
          <p:cNvSpPr/>
          <p:nvPr userDrawn="1"/>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9327363C-C69A-BE4D-9076-2C6EFBF2CA19}"/>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501567" y="2920514"/>
            <a:ext cx="5188866" cy="1016971"/>
          </a:xfrm>
          <a:prstGeom prst="rect">
            <a:avLst/>
          </a:prstGeom>
        </p:spPr>
      </p:pic>
    </p:spTree>
    <p:extLst>
      <p:ext uri="{BB962C8B-B14F-4D97-AF65-F5344CB8AC3E}">
        <p14:creationId xmlns:p14="http://schemas.microsoft.com/office/powerpoint/2010/main" val="281405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4A441A1-0642-EE41-A7A8-57CF58694911}"/>
              </a:ext>
            </a:extLst>
          </p:cNvPr>
          <p:cNvSpPr>
            <a:spLocks noGrp="1"/>
          </p:cNvSpPr>
          <p:nvPr>
            <p:ph sz="half" idx="1"/>
          </p:nvPr>
        </p:nvSpPr>
        <p:spPr>
          <a:xfrm>
            <a:off x="838200" y="1254511"/>
            <a:ext cx="5181600" cy="492245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C3079827-8E81-F54C-807B-70903DF0A48B}"/>
              </a:ext>
            </a:extLst>
          </p:cNvPr>
          <p:cNvSpPr>
            <a:spLocks noGrp="1"/>
          </p:cNvSpPr>
          <p:nvPr>
            <p:ph sz="half" idx="2"/>
          </p:nvPr>
        </p:nvSpPr>
        <p:spPr>
          <a:xfrm>
            <a:off x="6172200" y="1254511"/>
            <a:ext cx="5181600" cy="4922452"/>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Image">
            <a:extLst>
              <a:ext uri="{FF2B5EF4-FFF2-40B4-BE49-F238E27FC236}">
                <a16:creationId xmlns:a16="http://schemas.microsoft.com/office/drawing/2014/main" id="{F60616B3-C514-DB45-8DF2-4CFE5085326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2" name="TextBox 11">
            <a:extLst>
              <a:ext uri="{FF2B5EF4-FFF2-40B4-BE49-F238E27FC236}">
                <a16:creationId xmlns:a16="http://schemas.microsoft.com/office/drawing/2014/main" id="{63BAF38A-AFC6-C64D-A998-1847E9F9D6B0}"/>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5" name="Title 16">
            <a:extLst>
              <a:ext uri="{FF2B5EF4-FFF2-40B4-BE49-F238E27FC236}">
                <a16:creationId xmlns:a16="http://schemas.microsoft.com/office/drawing/2014/main" id="{ED5BE28B-1B97-9249-B9AC-3886F0731FA0}"/>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6" name="Title 3">
            <a:extLst>
              <a:ext uri="{FF2B5EF4-FFF2-40B4-BE49-F238E27FC236}">
                <a16:creationId xmlns:a16="http://schemas.microsoft.com/office/drawing/2014/main" id="{BF5B2D74-EC20-2F4F-915F-892098474317}"/>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587160391"/>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C37D47-96B9-BE46-9A25-818AF9AF985E}"/>
              </a:ext>
            </a:extLst>
          </p:cNvPr>
          <p:cNvSpPr>
            <a:spLocks noGrp="1"/>
          </p:cNvSpPr>
          <p:nvPr>
            <p:ph type="body" idx="1"/>
          </p:nvPr>
        </p:nvSpPr>
        <p:spPr>
          <a:xfrm>
            <a:off x="839788" y="1252218"/>
            <a:ext cx="5157787" cy="555029"/>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0F803-672B-DE40-AF38-61A6C2DC8900}"/>
              </a:ext>
            </a:extLst>
          </p:cNvPr>
          <p:cNvSpPr>
            <a:spLocks noGrp="1"/>
          </p:cNvSpPr>
          <p:nvPr>
            <p:ph sz="half" idx="2"/>
          </p:nvPr>
        </p:nvSpPr>
        <p:spPr>
          <a:xfrm>
            <a:off x="839788" y="1928073"/>
            <a:ext cx="5157787" cy="419276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BCEE9B5-03C7-0848-BEF1-FFB1CE342442}"/>
              </a:ext>
            </a:extLst>
          </p:cNvPr>
          <p:cNvSpPr>
            <a:spLocks noGrp="1"/>
          </p:cNvSpPr>
          <p:nvPr>
            <p:ph type="body" sz="quarter" idx="3"/>
          </p:nvPr>
        </p:nvSpPr>
        <p:spPr>
          <a:xfrm>
            <a:off x="6172200" y="1252218"/>
            <a:ext cx="5183188" cy="555029"/>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E444F2-91EA-EF46-A4AD-BD595C89822E}"/>
              </a:ext>
            </a:extLst>
          </p:cNvPr>
          <p:cNvSpPr>
            <a:spLocks noGrp="1"/>
          </p:cNvSpPr>
          <p:nvPr>
            <p:ph sz="quarter" idx="4"/>
          </p:nvPr>
        </p:nvSpPr>
        <p:spPr>
          <a:xfrm>
            <a:off x="6172200" y="1928073"/>
            <a:ext cx="5183188" cy="419276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Image">
            <a:extLst>
              <a:ext uri="{FF2B5EF4-FFF2-40B4-BE49-F238E27FC236}">
                <a16:creationId xmlns:a16="http://schemas.microsoft.com/office/drawing/2014/main" id="{F6DAF22D-6E2C-4D4C-8565-D77BCA8539F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5" name="TextBox 14">
            <a:extLst>
              <a:ext uri="{FF2B5EF4-FFF2-40B4-BE49-F238E27FC236}">
                <a16:creationId xmlns:a16="http://schemas.microsoft.com/office/drawing/2014/main" id="{EC2BE292-2C95-D24A-939F-BE033F119ED6}"/>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8" name="Title 16">
            <a:extLst>
              <a:ext uri="{FF2B5EF4-FFF2-40B4-BE49-F238E27FC236}">
                <a16:creationId xmlns:a16="http://schemas.microsoft.com/office/drawing/2014/main" id="{F098D308-92DF-7B48-9A03-D24195178B3E}"/>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9" name="Title 3">
            <a:extLst>
              <a:ext uri="{FF2B5EF4-FFF2-40B4-BE49-F238E27FC236}">
                <a16:creationId xmlns:a16="http://schemas.microsoft.com/office/drawing/2014/main" id="{75580400-A887-6840-9F63-447C768D4B1A}"/>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703744851"/>
      </p:ext>
    </p:extLst>
  </p:cSld>
  <p:clrMapOvr>
    <a:masterClrMapping/>
  </p:clrMapOvr>
  <p:extLst>
    <p:ext uri="{DCECCB84-F9BA-43D5-87BE-67443E8EF086}">
      <p15:sldGuideLst xmlns:p15="http://schemas.microsoft.com/office/powerpoint/2012/main">
        <p15:guide id="3" orient="horz" pos="744">
          <p15:clr>
            <a:srgbClr val="FBAE40"/>
          </p15:clr>
        </p15:guide>
        <p15:guide id="4"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0" name="Image">
            <a:extLst>
              <a:ext uri="{FF2B5EF4-FFF2-40B4-BE49-F238E27FC236}">
                <a16:creationId xmlns:a16="http://schemas.microsoft.com/office/drawing/2014/main" id="{64D803E5-D1ED-AA4A-A728-4A883E3E7E0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DA07B9BB-B77E-ED43-90DF-4144DC4FF009}"/>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4" name="Title 16">
            <a:extLst>
              <a:ext uri="{FF2B5EF4-FFF2-40B4-BE49-F238E27FC236}">
                <a16:creationId xmlns:a16="http://schemas.microsoft.com/office/drawing/2014/main" id="{47A161EB-D77D-074D-B651-F219588BD3E8}"/>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5" name="Title 3">
            <a:extLst>
              <a:ext uri="{FF2B5EF4-FFF2-40B4-BE49-F238E27FC236}">
                <a16:creationId xmlns:a16="http://schemas.microsoft.com/office/drawing/2014/main" id="{81319E99-F7DB-5B4A-A878-FFE421FF70FB}"/>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430759656"/>
      </p:ext>
    </p:extLst>
  </p:cSld>
  <p:clrMapOvr>
    <a:masterClrMapping/>
  </p:clrMapOvr>
  <p:extLst>
    <p:ext uri="{DCECCB84-F9BA-43D5-87BE-67443E8EF086}">
      <p15:sldGuideLst xmlns:p15="http://schemas.microsoft.com/office/powerpoint/2012/main">
        <p15:guide id="3" orient="horz" pos="792">
          <p15:clr>
            <a:srgbClr val="FBAE40"/>
          </p15:clr>
        </p15:guide>
        <p15:guide id="4"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4A441A1-0642-EE41-A7A8-57CF58694911}"/>
              </a:ext>
            </a:extLst>
          </p:cNvPr>
          <p:cNvSpPr>
            <a:spLocks noGrp="1"/>
          </p:cNvSpPr>
          <p:nvPr>
            <p:ph sz="half" idx="1"/>
          </p:nvPr>
        </p:nvSpPr>
        <p:spPr>
          <a:xfrm>
            <a:off x="838200" y="1254511"/>
            <a:ext cx="5181600" cy="492245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C3079827-8E81-F54C-807B-70903DF0A48B}"/>
              </a:ext>
            </a:extLst>
          </p:cNvPr>
          <p:cNvSpPr>
            <a:spLocks noGrp="1"/>
          </p:cNvSpPr>
          <p:nvPr>
            <p:ph sz="half" idx="2"/>
          </p:nvPr>
        </p:nvSpPr>
        <p:spPr>
          <a:xfrm>
            <a:off x="6172200" y="1254511"/>
            <a:ext cx="5181600" cy="4922452"/>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Image">
            <a:extLst>
              <a:ext uri="{FF2B5EF4-FFF2-40B4-BE49-F238E27FC236}">
                <a16:creationId xmlns:a16="http://schemas.microsoft.com/office/drawing/2014/main" id="{F60616B3-C514-DB45-8DF2-4CFE5085326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2" name="TextBox 11">
            <a:extLst>
              <a:ext uri="{FF2B5EF4-FFF2-40B4-BE49-F238E27FC236}">
                <a16:creationId xmlns:a16="http://schemas.microsoft.com/office/drawing/2014/main" id="{63BAF38A-AFC6-C64D-A998-1847E9F9D6B0}"/>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5" name="Title 16">
            <a:extLst>
              <a:ext uri="{FF2B5EF4-FFF2-40B4-BE49-F238E27FC236}">
                <a16:creationId xmlns:a16="http://schemas.microsoft.com/office/drawing/2014/main" id="{ED5BE28B-1B97-9249-B9AC-3886F0731FA0}"/>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6" name="Title 3">
            <a:extLst>
              <a:ext uri="{FF2B5EF4-FFF2-40B4-BE49-F238E27FC236}">
                <a16:creationId xmlns:a16="http://schemas.microsoft.com/office/drawing/2014/main" id="{BF5B2D74-EC20-2F4F-915F-892098474317}"/>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407089075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C37D47-96B9-BE46-9A25-818AF9AF985E}"/>
              </a:ext>
            </a:extLst>
          </p:cNvPr>
          <p:cNvSpPr>
            <a:spLocks noGrp="1"/>
          </p:cNvSpPr>
          <p:nvPr>
            <p:ph type="body" idx="1"/>
          </p:nvPr>
        </p:nvSpPr>
        <p:spPr>
          <a:xfrm>
            <a:off x="839788" y="1252218"/>
            <a:ext cx="5157787" cy="555029"/>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0F803-672B-DE40-AF38-61A6C2DC8900}"/>
              </a:ext>
            </a:extLst>
          </p:cNvPr>
          <p:cNvSpPr>
            <a:spLocks noGrp="1"/>
          </p:cNvSpPr>
          <p:nvPr>
            <p:ph sz="half" idx="2"/>
          </p:nvPr>
        </p:nvSpPr>
        <p:spPr>
          <a:xfrm>
            <a:off x="839788" y="1928073"/>
            <a:ext cx="5157787" cy="419276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BCEE9B5-03C7-0848-BEF1-FFB1CE342442}"/>
              </a:ext>
            </a:extLst>
          </p:cNvPr>
          <p:cNvSpPr>
            <a:spLocks noGrp="1"/>
          </p:cNvSpPr>
          <p:nvPr>
            <p:ph type="body" sz="quarter" idx="3"/>
          </p:nvPr>
        </p:nvSpPr>
        <p:spPr>
          <a:xfrm>
            <a:off x="6172200" y="1252218"/>
            <a:ext cx="5183188" cy="555029"/>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E444F2-91EA-EF46-A4AD-BD595C89822E}"/>
              </a:ext>
            </a:extLst>
          </p:cNvPr>
          <p:cNvSpPr>
            <a:spLocks noGrp="1"/>
          </p:cNvSpPr>
          <p:nvPr>
            <p:ph sz="quarter" idx="4"/>
          </p:nvPr>
        </p:nvSpPr>
        <p:spPr>
          <a:xfrm>
            <a:off x="6172200" y="1928073"/>
            <a:ext cx="5183188" cy="419276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Image">
            <a:extLst>
              <a:ext uri="{FF2B5EF4-FFF2-40B4-BE49-F238E27FC236}">
                <a16:creationId xmlns:a16="http://schemas.microsoft.com/office/drawing/2014/main" id="{F6DAF22D-6E2C-4D4C-8565-D77BCA8539F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5" name="TextBox 14">
            <a:extLst>
              <a:ext uri="{FF2B5EF4-FFF2-40B4-BE49-F238E27FC236}">
                <a16:creationId xmlns:a16="http://schemas.microsoft.com/office/drawing/2014/main" id="{EC2BE292-2C95-D24A-939F-BE033F119ED6}"/>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8" name="Title 16">
            <a:extLst>
              <a:ext uri="{FF2B5EF4-FFF2-40B4-BE49-F238E27FC236}">
                <a16:creationId xmlns:a16="http://schemas.microsoft.com/office/drawing/2014/main" id="{F098D308-92DF-7B48-9A03-D24195178B3E}"/>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9" name="Title 3">
            <a:extLst>
              <a:ext uri="{FF2B5EF4-FFF2-40B4-BE49-F238E27FC236}">
                <a16:creationId xmlns:a16="http://schemas.microsoft.com/office/drawing/2014/main" id="{75580400-A887-6840-9F63-447C768D4B1A}"/>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021712570"/>
      </p:ext>
    </p:extLst>
  </p:cSld>
  <p:clrMapOvr>
    <a:masterClrMapping/>
  </p:clrMapOvr>
  <p:extLst>
    <p:ext uri="{DCECCB84-F9BA-43D5-87BE-67443E8EF086}">
      <p15:sldGuideLst xmlns:p15="http://schemas.microsoft.com/office/powerpoint/2012/main">
        <p15:guide id="3" orient="horz" pos="744">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foot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A38F69F-49B4-EA47-916D-8BC7F4866297}"/>
              </a:ext>
            </a:extLst>
          </p:cNvPr>
          <p:cNvSpPr>
            <a:spLocks noGrp="1"/>
          </p:cNvSpPr>
          <p:nvPr>
            <p:ph type="ftr" sz="quarter" idx="11"/>
          </p:nvPr>
        </p:nvSpPr>
        <p:spPr>
          <a:xfrm>
            <a:off x="838201" y="6356350"/>
            <a:ext cx="9317090" cy="365125"/>
          </a:xfrm>
          <a:prstGeom prst="rect">
            <a:avLst/>
          </a:prstGeom>
        </p:spPr>
        <p:txBody>
          <a:bodyPr anchor="ctr" anchorCtr="0"/>
          <a:lstStyle>
            <a:lvl1pPr>
              <a:defRPr sz="1050"/>
            </a:lvl1pPr>
          </a:lstStyle>
          <a:p>
            <a:endParaRPr lang="en-US" dirty="0"/>
          </a:p>
        </p:txBody>
      </p:sp>
      <p:pic>
        <p:nvPicPr>
          <p:cNvPr id="18" name="Image">
            <a:extLst>
              <a:ext uri="{FF2B5EF4-FFF2-40B4-BE49-F238E27FC236}">
                <a16:creationId xmlns:a16="http://schemas.microsoft.com/office/drawing/2014/main" id="{AE0F1EB8-AF66-1547-89B4-DE3C65356B7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3" name="TextBox 12">
            <a:extLst>
              <a:ext uri="{FF2B5EF4-FFF2-40B4-BE49-F238E27FC236}">
                <a16:creationId xmlns:a16="http://schemas.microsoft.com/office/drawing/2014/main" id="{7497BCC8-EE33-5D4A-B3AA-2658D720470E}"/>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6" name="Title 16">
            <a:extLst>
              <a:ext uri="{FF2B5EF4-FFF2-40B4-BE49-F238E27FC236}">
                <a16:creationId xmlns:a16="http://schemas.microsoft.com/office/drawing/2014/main" id="{D5BD1F00-2098-1C43-B587-048D10BE0CFB}"/>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7" name="Title 3">
            <a:extLst>
              <a:ext uri="{FF2B5EF4-FFF2-40B4-BE49-F238E27FC236}">
                <a16:creationId xmlns:a16="http://schemas.microsoft.com/office/drawing/2014/main" id="{8F854F50-A7B9-8A47-923B-712B01582138}"/>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
        <p:nvSpPr>
          <p:cNvPr id="20" name="Content Placeholder 17">
            <a:extLst>
              <a:ext uri="{FF2B5EF4-FFF2-40B4-BE49-F238E27FC236}">
                <a16:creationId xmlns:a16="http://schemas.microsoft.com/office/drawing/2014/main" id="{E1DF6A34-FDE8-8242-938D-D6BA582875B4}"/>
              </a:ext>
            </a:extLst>
          </p:cNvPr>
          <p:cNvSpPr>
            <a:spLocks noGrp="1"/>
          </p:cNvSpPr>
          <p:nvPr>
            <p:ph sz="quarter" idx="13"/>
          </p:nvPr>
        </p:nvSpPr>
        <p:spPr>
          <a:xfrm>
            <a:off x="838200" y="1254512"/>
            <a:ext cx="10515600" cy="4917682"/>
          </a:xfrm>
          <a:prstGeom prst="rect">
            <a:avLst/>
          </a:prstGeom>
        </p:spPr>
        <p:txBody>
          <a:bodyPr/>
          <a:lstStyle>
            <a:lvl1pPr>
              <a:lnSpc>
                <a:spcPct val="110000"/>
              </a:lnSpc>
              <a:defRPr b="0" i="0">
                <a:latin typeface="Source Serif Pro Light" panose="02040303050405020204" pitchFamily="18" charset="0"/>
                <a:ea typeface="Source Serif Pro Light" panose="02040303050405020204" pitchFamily="18" charset="0"/>
              </a:defRPr>
            </a:lvl1pPr>
            <a:lvl2pPr>
              <a:spcAft>
                <a:spcPts val="600"/>
              </a:spcAft>
              <a:defRPr b="0" i="0">
                <a:latin typeface="Source Serif Pro Light" panose="02040303050405020204" pitchFamily="18" charset="0"/>
                <a:ea typeface="Source Serif Pro Light" panose="02040303050405020204" pitchFamily="18" charset="0"/>
              </a:defRPr>
            </a:lvl2pPr>
            <a:lvl3pPr>
              <a:spcAft>
                <a:spcPts val="600"/>
              </a:spcAft>
              <a:defRPr b="0" i="0">
                <a:latin typeface="Source Serif Pro Light" panose="02040303050405020204" pitchFamily="18" charset="0"/>
                <a:ea typeface="Source Serif Pro Light" panose="02040303050405020204" pitchFamily="18" charset="0"/>
              </a:defRPr>
            </a:lvl3pPr>
            <a:lvl4pPr>
              <a:spcAft>
                <a:spcPts val="600"/>
              </a:spcAft>
              <a:defRPr b="0" i="0">
                <a:latin typeface="Source Serif Pro Light" panose="02040303050405020204" pitchFamily="18" charset="0"/>
                <a:ea typeface="Source Serif Pro Light" panose="02040303050405020204" pitchFamily="18" charset="0"/>
              </a:defRPr>
            </a:lvl4pPr>
            <a:lvl5pPr>
              <a:spcAft>
                <a:spcPts val="600"/>
              </a:spcAft>
              <a:defRPr b="0" i="0">
                <a:latin typeface="Source Serif Pro Light" panose="02040303050405020204" pitchFamily="18" charset="0"/>
                <a:ea typeface="Source Serif Pro Light" panose="020403030504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932080"/>
      </p:ext>
    </p:extLst>
  </p:cSld>
  <p:clrMapOvr>
    <a:masterClrMapping/>
  </p:clrMapOvr>
  <p:extLst>
    <p:ext uri="{DCECCB84-F9BA-43D5-87BE-67443E8EF086}">
      <p15:sldGuideLst xmlns:p15="http://schemas.microsoft.com/office/powerpoint/2012/main">
        <p15:guide id="1" orient="horz" pos="744">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0" name="Image">
            <a:extLst>
              <a:ext uri="{FF2B5EF4-FFF2-40B4-BE49-F238E27FC236}">
                <a16:creationId xmlns:a16="http://schemas.microsoft.com/office/drawing/2014/main" id="{64D803E5-D1ED-AA4A-A728-4A883E3E7E0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DA07B9BB-B77E-ED43-90DF-4144DC4FF009}"/>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4" name="Title 16">
            <a:extLst>
              <a:ext uri="{FF2B5EF4-FFF2-40B4-BE49-F238E27FC236}">
                <a16:creationId xmlns:a16="http://schemas.microsoft.com/office/drawing/2014/main" id="{47A161EB-D77D-074D-B651-F219588BD3E8}"/>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5" name="Title 3">
            <a:extLst>
              <a:ext uri="{FF2B5EF4-FFF2-40B4-BE49-F238E27FC236}">
                <a16:creationId xmlns:a16="http://schemas.microsoft.com/office/drawing/2014/main" id="{81319E99-F7DB-5B4A-A878-FFE421FF70FB}"/>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477283655"/>
      </p:ext>
    </p:extLst>
  </p:cSld>
  <p:clrMapOvr>
    <a:masterClrMapping/>
  </p:clrMapOvr>
  <p:extLst>
    <p:ext uri="{DCECCB84-F9BA-43D5-87BE-67443E8EF086}">
      <p15:sldGuideLst xmlns:p15="http://schemas.microsoft.com/office/powerpoint/2012/main">
        <p15:guide id="3" orient="horz" pos="792">
          <p15:clr>
            <a:srgbClr val="FBAE40"/>
          </p15:clr>
        </p15:guide>
        <p15:guide id="4"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070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5C07F4A-0C9D-7E45-AC1E-0434BF8284B9}"/>
              </a:ext>
            </a:extLst>
          </p:cNvPr>
          <p:cNvSpPr>
            <a:spLocks noGrp="1"/>
          </p:cNvSpPr>
          <p:nvPr>
            <p:ph type="body" orient="vert" idx="1"/>
          </p:nvPr>
        </p:nvSpPr>
        <p:spPr>
          <a:xfrm>
            <a:off x="838200" y="1254511"/>
            <a:ext cx="10515600" cy="4922451"/>
          </a:xfrm>
          <a:prstGeom prst="rect">
            <a:avLst/>
          </a:prstGeo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Image">
            <a:extLst>
              <a:ext uri="{FF2B5EF4-FFF2-40B4-BE49-F238E27FC236}">
                <a16:creationId xmlns:a16="http://schemas.microsoft.com/office/drawing/2014/main" id="{C155B557-15C3-614C-858E-CC4373E605E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9F19D5EA-A5B6-1E45-B18E-AC06C66BEF2B}"/>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4" name="Title 16">
            <a:extLst>
              <a:ext uri="{FF2B5EF4-FFF2-40B4-BE49-F238E27FC236}">
                <a16:creationId xmlns:a16="http://schemas.microsoft.com/office/drawing/2014/main" id="{32801959-2E8D-574D-914E-E39B1D7CB123}"/>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5" name="Title 3">
            <a:extLst>
              <a:ext uri="{FF2B5EF4-FFF2-40B4-BE49-F238E27FC236}">
                <a16:creationId xmlns:a16="http://schemas.microsoft.com/office/drawing/2014/main" id="{E3F7369C-8BFC-9742-8CF4-216BFAC902F1}"/>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344407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r and Element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CC2EEED-E6FF-A148-A273-4FD4A350C74C}"/>
              </a:ext>
            </a:extLst>
          </p:cNvPr>
          <p:cNvSpPr/>
          <p:nvPr/>
        </p:nvSpPr>
        <p:spPr>
          <a:xfrm>
            <a:off x="837554" y="1802819"/>
            <a:ext cx="3929592" cy="2064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3CFB2EC-A797-A04D-9D4B-8E324CD15E4C}"/>
              </a:ext>
            </a:extLst>
          </p:cNvPr>
          <p:cNvPicPr>
            <a:picLocks noChangeAspect="1"/>
          </p:cNvPicPr>
          <p:nvPr/>
        </p:nvPicPr>
        <p:blipFill>
          <a:blip r:embed="rId2"/>
          <a:stretch>
            <a:fillRect/>
          </a:stretch>
        </p:blipFill>
        <p:spPr>
          <a:xfrm>
            <a:off x="5016731" y="5454988"/>
            <a:ext cx="5885982" cy="663056"/>
          </a:xfrm>
          <a:prstGeom prst="rect">
            <a:avLst/>
          </a:prstGeom>
        </p:spPr>
      </p:pic>
      <p:pic>
        <p:nvPicPr>
          <p:cNvPr id="9" name="Picture 8">
            <a:extLst>
              <a:ext uri="{FF2B5EF4-FFF2-40B4-BE49-F238E27FC236}">
                <a16:creationId xmlns:a16="http://schemas.microsoft.com/office/drawing/2014/main" id="{01C48651-F79F-0D41-A1A4-A14FF977ECED}"/>
              </a:ext>
            </a:extLst>
          </p:cNvPr>
          <p:cNvPicPr>
            <a:picLocks noChangeAspect="1"/>
          </p:cNvPicPr>
          <p:nvPr/>
        </p:nvPicPr>
        <p:blipFill>
          <a:blip r:embed="rId3"/>
          <a:stretch>
            <a:fillRect/>
          </a:stretch>
        </p:blipFill>
        <p:spPr>
          <a:xfrm>
            <a:off x="5051498" y="4385519"/>
            <a:ext cx="5885985" cy="689971"/>
          </a:xfrm>
          <a:prstGeom prst="rect">
            <a:avLst/>
          </a:prstGeom>
        </p:spPr>
      </p:pic>
      <p:sp>
        <p:nvSpPr>
          <p:cNvPr id="3" name="Freeform 2">
            <a:extLst>
              <a:ext uri="{FF2B5EF4-FFF2-40B4-BE49-F238E27FC236}">
                <a16:creationId xmlns:a16="http://schemas.microsoft.com/office/drawing/2014/main" id="{41A3BAC6-87A5-2B4F-B841-E58AEA7EE3ED}"/>
              </a:ext>
            </a:extLst>
          </p:cNvPr>
          <p:cNvSpPr/>
          <p:nvPr/>
        </p:nvSpPr>
        <p:spPr>
          <a:xfrm>
            <a:off x="838200" y="5356219"/>
            <a:ext cx="1494925" cy="820276"/>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A8E7DF59-83D6-4D42-89B3-DBF16C17ED2E}"/>
              </a:ext>
            </a:extLst>
          </p:cNvPr>
          <p:cNvSpPr/>
          <p:nvPr/>
        </p:nvSpPr>
        <p:spPr>
          <a:xfrm>
            <a:off x="5690573"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DBC41571-228C-424E-B7AD-EA9E3740DF0C}"/>
              </a:ext>
            </a:extLst>
          </p:cNvPr>
          <p:cNvSpPr/>
          <p:nvPr/>
        </p:nvSpPr>
        <p:spPr>
          <a:xfrm>
            <a:off x="6564461"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54F730D7-131A-8540-B910-9532584DB068}"/>
              </a:ext>
            </a:extLst>
          </p:cNvPr>
          <p:cNvSpPr/>
          <p:nvPr/>
        </p:nvSpPr>
        <p:spPr>
          <a:xfrm>
            <a:off x="7438349"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AF329D3E-3907-9E4D-9E17-EAEA0FA52B55}"/>
              </a:ext>
            </a:extLst>
          </p:cNvPr>
          <p:cNvSpPr/>
          <p:nvPr/>
        </p:nvSpPr>
        <p:spPr>
          <a:xfrm>
            <a:off x="8312237"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3D0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5231FA39-9EE1-2542-A60F-64CB36568CAB}"/>
              </a:ext>
            </a:extLst>
          </p:cNvPr>
          <p:cNvSpPr/>
          <p:nvPr/>
        </p:nvSpPr>
        <p:spPr>
          <a:xfrm>
            <a:off x="6564461"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110C7D6E-C4CD-C840-AAD8-8F396EF64FD1}"/>
              </a:ext>
            </a:extLst>
          </p:cNvPr>
          <p:cNvSpPr/>
          <p:nvPr/>
        </p:nvSpPr>
        <p:spPr>
          <a:xfrm>
            <a:off x="7438349"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988E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F8828E31-044C-B941-AC37-4D363E2B73AE}"/>
              </a:ext>
            </a:extLst>
          </p:cNvPr>
          <p:cNvSpPr/>
          <p:nvPr/>
        </p:nvSpPr>
        <p:spPr>
          <a:xfrm>
            <a:off x="8312237"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 name="Group 3">
            <a:extLst>
              <a:ext uri="{FF2B5EF4-FFF2-40B4-BE49-F238E27FC236}">
                <a16:creationId xmlns:a16="http://schemas.microsoft.com/office/drawing/2014/main" id="{06E953F9-ECB2-E04E-A448-4EB76B784E2B}"/>
              </a:ext>
            </a:extLst>
          </p:cNvPr>
          <p:cNvGrpSpPr/>
          <p:nvPr/>
        </p:nvGrpSpPr>
        <p:grpSpPr>
          <a:xfrm>
            <a:off x="9646926" y="2133613"/>
            <a:ext cx="1059255" cy="1285914"/>
            <a:chOff x="8854926" y="1894905"/>
            <a:chExt cx="2238510" cy="2717505"/>
          </a:xfrm>
        </p:grpSpPr>
        <p:sp>
          <p:nvSpPr>
            <p:cNvPr id="19" name="Freeform 18">
              <a:extLst>
                <a:ext uri="{FF2B5EF4-FFF2-40B4-BE49-F238E27FC236}">
                  <a16:creationId xmlns:a16="http://schemas.microsoft.com/office/drawing/2014/main" id="{FEB0AE51-D7DD-8B4E-A58F-9F82D5788EDF}"/>
                </a:ext>
              </a:extLst>
            </p:cNvPr>
            <p:cNvSpPr/>
            <p:nvPr/>
          </p:nvSpPr>
          <p:spPr>
            <a:xfrm>
              <a:off x="8854926"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BA7B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F8985C42-2DF4-124A-8BFB-E59F9A4CFD76}"/>
                </a:ext>
              </a:extLst>
            </p:cNvPr>
            <p:cNvSpPr/>
            <p:nvPr/>
          </p:nvSpPr>
          <p:spPr>
            <a:xfrm>
              <a:off x="9728814"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8A0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9536B83E-2317-E242-9CCD-7B75B38F2C19}"/>
                </a:ext>
              </a:extLst>
            </p:cNvPr>
            <p:cNvSpPr/>
            <p:nvPr/>
          </p:nvSpPr>
          <p:spPr>
            <a:xfrm>
              <a:off x="10602704"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DC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DC0080AB-381E-0F44-BA91-F401511B907D}"/>
                </a:ext>
              </a:extLst>
            </p:cNvPr>
            <p:cNvSpPr/>
            <p:nvPr/>
          </p:nvSpPr>
          <p:spPr>
            <a:xfrm>
              <a:off x="8874480" y="4156445"/>
              <a:ext cx="455965" cy="455965"/>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6A1A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4ADE4AD5-63F8-7A46-A899-D2F165BFB9F7}"/>
                </a:ext>
              </a:extLst>
            </p:cNvPr>
            <p:cNvSpPr/>
            <p:nvPr/>
          </p:nvSpPr>
          <p:spPr>
            <a:xfrm>
              <a:off x="9763584" y="4147043"/>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B6601931-EB5D-D144-AF6A-AA6677DFCACC}"/>
                </a:ext>
              </a:extLst>
            </p:cNvPr>
            <p:cNvSpPr/>
            <p:nvPr/>
          </p:nvSpPr>
          <p:spPr>
            <a:xfrm>
              <a:off x="10637472" y="4147043"/>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E94F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A2EA4A57-0BF6-A944-B69A-B51863706B35}"/>
                </a:ext>
              </a:extLst>
            </p:cNvPr>
            <p:cNvSpPr/>
            <p:nvPr/>
          </p:nvSpPr>
          <p:spPr>
            <a:xfrm>
              <a:off x="8854926"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A7F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6">
              <a:extLst>
                <a:ext uri="{FF2B5EF4-FFF2-40B4-BE49-F238E27FC236}">
                  <a16:creationId xmlns:a16="http://schemas.microsoft.com/office/drawing/2014/main" id="{2CF7987B-AE94-6642-81ED-A147709B65EB}"/>
                </a:ext>
              </a:extLst>
            </p:cNvPr>
            <p:cNvSpPr/>
            <p:nvPr/>
          </p:nvSpPr>
          <p:spPr>
            <a:xfrm>
              <a:off x="9728814"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802A9B5C-451D-5440-ACA9-7BCE01D136A0}"/>
                </a:ext>
              </a:extLst>
            </p:cNvPr>
            <p:cNvSpPr/>
            <p:nvPr/>
          </p:nvSpPr>
          <p:spPr>
            <a:xfrm>
              <a:off x="10602704"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C6E8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31">
              <a:extLst>
                <a:ext uri="{FF2B5EF4-FFF2-40B4-BE49-F238E27FC236}">
                  <a16:creationId xmlns:a16="http://schemas.microsoft.com/office/drawing/2014/main" id="{51607CFA-9CA9-BB48-A55C-0DDB07B8FE9E}"/>
                </a:ext>
              </a:extLst>
            </p:cNvPr>
            <p:cNvSpPr/>
            <p:nvPr/>
          </p:nvSpPr>
          <p:spPr>
            <a:xfrm>
              <a:off x="8854926"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862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32">
              <a:extLst>
                <a:ext uri="{FF2B5EF4-FFF2-40B4-BE49-F238E27FC236}">
                  <a16:creationId xmlns:a16="http://schemas.microsoft.com/office/drawing/2014/main" id="{7F1AEEFE-17A2-8C46-9721-7C3F94EDDDDA}"/>
                </a:ext>
              </a:extLst>
            </p:cNvPr>
            <p:cNvSpPr/>
            <p:nvPr/>
          </p:nvSpPr>
          <p:spPr>
            <a:xfrm>
              <a:off x="9728814"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EC63F"/>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80E699FC-3AC6-7B4C-BB0E-C0FBFB994336}"/>
                </a:ext>
              </a:extLst>
            </p:cNvPr>
            <p:cNvSpPr/>
            <p:nvPr/>
          </p:nvSpPr>
          <p:spPr>
            <a:xfrm>
              <a:off x="10602704"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3DC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FFEC4DC8-7F1C-4644-AF92-C686E15996AE}"/>
              </a:ext>
            </a:extLst>
          </p:cNvPr>
          <p:cNvSpPr txBox="1"/>
          <p:nvPr/>
        </p:nvSpPr>
        <p:spPr>
          <a:xfrm>
            <a:off x="5016731" y="6082325"/>
            <a:ext cx="6041938" cy="261610"/>
          </a:xfrm>
          <a:prstGeom prst="rect">
            <a:avLst/>
          </a:prstGeom>
          <a:noFill/>
        </p:spPr>
        <p:txBody>
          <a:bodyPr wrap="square" rtlCol="0">
            <a:spAutoFit/>
          </a:bodyPr>
          <a:lstStyle/>
          <a:p>
            <a:r>
              <a:rPr lang="en-US" sz="1100" dirty="0"/>
              <a:t>Work Sans:  </a:t>
            </a:r>
            <a:r>
              <a:rPr lang="en-US" sz="1100" dirty="0">
                <a:hlinkClick r:id="rId4"/>
              </a:rPr>
              <a:t>Link</a:t>
            </a:r>
            <a:endParaRPr lang="en-US" sz="1100" dirty="0"/>
          </a:p>
        </p:txBody>
      </p:sp>
      <p:sp>
        <p:nvSpPr>
          <p:cNvPr id="35" name="TextBox 34">
            <a:extLst>
              <a:ext uri="{FF2B5EF4-FFF2-40B4-BE49-F238E27FC236}">
                <a16:creationId xmlns:a16="http://schemas.microsoft.com/office/drawing/2014/main" id="{631AE085-75FE-A743-8BC1-037312CE4EDA}"/>
              </a:ext>
            </a:extLst>
          </p:cNvPr>
          <p:cNvSpPr txBox="1"/>
          <p:nvPr/>
        </p:nvSpPr>
        <p:spPr>
          <a:xfrm>
            <a:off x="5016731" y="4972675"/>
            <a:ext cx="6411952" cy="261610"/>
          </a:xfrm>
          <a:prstGeom prst="rect">
            <a:avLst/>
          </a:prstGeom>
          <a:noFill/>
        </p:spPr>
        <p:txBody>
          <a:bodyPr wrap="square" rtlCol="0">
            <a:spAutoFit/>
          </a:bodyPr>
          <a:lstStyle/>
          <a:p>
            <a:r>
              <a:rPr lang="en-US" sz="1100" dirty="0"/>
              <a:t>Source Sans:  </a:t>
            </a:r>
            <a:r>
              <a:rPr lang="en-US" sz="1100" dirty="0">
                <a:hlinkClick r:id="rId5"/>
              </a:rPr>
              <a:t>Link</a:t>
            </a:r>
            <a:endParaRPr lang="en-US" sz="1100" dirty="0"/>
          </a:p>
        </p:txBody>
      </p:sp>
      <p:sp>
        <p:nvSpPr>
          <p:cNvPr id="37" name="TextBox 36">
            <a:extLst>
              <a:ext uri="{FF2B5EF4-FFF2-40B4-BE49-F238E27FC236}">
                <a16:creationId xmlns:a16="http://schemas.microsoft.com/office/drawing/2014/main" id="{00C0B92D-8253-E44F-8CC0-AF49D862321E}"/>
              </a:ext>
            </a:extLst>
          </p:cNvPr>
          <p:cNvSpPr txBox="1"/>
          <p:nvPr userDrawn="1"/>
        </p:nvSpPr>
        <p:spPr>
          <a:xfrm>
            <a:off x="5016731" y="4028860"/>
            <a:ext cx="6041938" cy="261610"/>
          </a:xfrm>
          <a:prstGeom prst="rect">
            <a:avLst/>
          </a:prstGeom>
          <a:noFill/>
        </p:spPr>
        <p:txBody>
          <a:bodyPr wrap="square" rtlCol="0">
            <a:spAutoFit/>
          </a:bodyPr>
          <a:lstStyle/>
          <a:p>
            <a:r>
              <a:rPr lang="en-US" sz="1100" b="0" dirty="0"/>
              <a:t>Typefaces</a:t>
            </a:r>
          </a:p>
        </p:txBody>
      </p:sp>
      <p:sp>
        <p:nvSpPr>
          <p:cNvPr id="38" name="TextBox 37">
            <a:extLst>
              <a:ext uri="{FF2B5EF4-FFF2-40B4-BE49-F238E27FC236}">
                <a16:creationId xmlns:a16="http://schemas.microsoft.com/office/drawing/2014/main" id="{697E01FE-044B-CB4C-9DF3-5D0CF9F4F025}"/>
              </a:ext>
            </a:extLst>
          </p:cNvPr>
          <p:cNvSpPr txBox="1"/>
          <p:nvPr/>
        </p:nvSpPr>
        <p:spPr>
          <a:xfrm>
            <a:off x="5016731" y="1274509"/>
            <a:ext cx="6041938" cy="261610"/>
          </a:xfrm>
          <a:prstGeom prst="rect">
            <a:avLst/>
          </a:prstGeom>
          <a:noFill/>
        </p:spPr>
        <p:txBody>
          <a:bodyPr wrap="square" rtlCol="0">
            <a:spAutoFit/>
          </a:bodyPr>
          <a:lstStyle/>
          <a:p>
            <a:r>
              <a:rPr lang="en-US" sz="1100" b="0" dirty="0"/>
              <a:t>Colors</a:t>
            </a:r>
          </a:p>
        </p:txBody>
      </p:sp>
      <p:cxnSp>
        <p:nvCxnSpPr>
          <p:cNvPr id="40" name="Straight Connector 39">
            <a:extLst>
              <a:ext uri="{FF2B5EF4-FFF2-40B4-BE49-F238E27FC236}">
                <a16:creationId xmlns:a16="http://schemas.microsoft.com/office/drawing/2014/main" id="{37163FFA-8C11-574C-B24B-54E97C722478}"/>
              </a:ext>
            </a:extLst>
          </p:cNvPr>
          <p:cNvCxnSpPr>
            <a:cxnSpLocks/>
          </p:cNvCxnSpPr>
          <p:nvPr/>
        </p:nvCxnSpPr>
        <p:spPr>
          <a:xfrm>
            <a:off x="5112834" y="1574261"/>
            <a:ext cx="62409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BD9A56-4A60-9049-AED5-D9BEA77A31CF}"/>
              </a:ext>
            </a:extLst>
          </p:cNvPr>
          <p:cNvCxnSpPr>
            <a:cxnSpLocks/>
          </p:cNvCxnSpPr>
          <p:nvPr userDrawn="1"/>
        </p:nvCxnSpPr>
        <p:spPr>
          <a:xfrm>
            <a:off x="5112834" y="4345338"/>
            <a:ext cx="6240966"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D07FAB0-F5C5-5F40-B61E-CC575E710030}"/>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1596161" y="3061947"/>
            <a:ext cx="2311399" cy="453013"/>
          </a:xfrm>
          <a:prstGeom prst="rect">
            <a:avLst/>
          </a:prstGeom>
        </p:spPr>
      </p:pic>
      <p:pic>
        <p:nvPicPr>
          <p:cNvPr id="43" name="Picture 42">
            <a:extLst>
              <a:ext uri="{FF2B5EF4-FFF2-40B4-BE49-F238E27FC236}">
                <a16:creationId xmlns:a16="http://schemas.microsoft.com/office/drawing/2014/main" id="{B5E31612-DDCE-FA4C-8FBC-C67B06C2D140}"/>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1596161" y="2148975"/>
            <a:ext cx="2311399" cy="453013"/>
          </a:xfrm>
          <a:prstGeom prst="rect">
            <a:avLst/>
          </a:prstGeom>
        </p:spPr>
      </p:pic>
      <p:sp>
        <p:nvSpPr>
          <p:cNvPr id="44" name="TextBox 43">
            <a:extLst>
              <a:ext uri="{FF2B5EF4-FFF2-40B4-BE49-F238E27FC236}">
                <a16:creationId xmlns:a16="http://schemas.microsoft.com/office/drawing/2014/main" id="{9D3A3636-7713-0446-ACF3-99B3DE810A58}"/>
              </a:ext>
            </a:extLst>
          </p:cNvPr>
          <p:cNvSpPr txBox="1"/>
          <p:nvPr/>
        </p:nvSpPr>
        <p:spPr>
          <a:xfrm>
            <a:off x="723512" y="1274509"/>
            <a:ext cx="4082664" cy="261610"/>
          </a:xfrm>
          <a:prstGeom prst="rect">
            <a:avLst/>
          </a:prstGeom>
          <a:noFill/>
        </p:spPr>
        <p:txBody>
          <a:bodyPr wrap="square" rtlCol="0">
            <a:spAutoFit/>
          </a:bodyPr>
          <a:lstStyle/>
          <a:p>
            <a:r>
              <a:rPr lang="en-US" sz="1100" b="0" dirty="0">
                <a:latin typeface="+mn-lt"/>
              </a:rPr>
              <a:t>Logos</a:t>
            </a:r>
          </a:p>
        </p:txBody>
      </p:sp>
      <p:cxnSp>
        <p:nvCxnSpPr>
          <p:cNvPr id="45" name="Straight Connector 44">
            <a:extLst>
              <a:ext uri="{FF2B5EF4-FFF2-40B4-BE49-F238E27FC236}">
                <a16:creationId xmlns:a16="http://schemas.microsoft.com/office/drawing/2014/main" id="{A43EEBF1-1040-2142-929B-74C8EB3E3734}"/>
              </a:ext>
            </a:extLst>
          </p:cNvPr>
          <p:cNvCxnSpPr>
            <a:cxnSpLocks/>
          </p:cNvCxnSpPr>
          <p:nvPr/>
        </p:nvCxnSpPr>
        <p:spPr>
          <a:xfrm>
            <a:off x="819615" y="1574261"/>
            <a:ext cx="3947531"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9DECCA1-14E5-A840-8B05-0401426A5BED}"/>
              </a:ext>
            </a:extLst>
          </p:cNvPr>
          <p:cNvSpPr txBox="1"/>
          <p:nvPr/>
        </p:nvSpPr>
        <p:spPr>
          <a:xfrm>
            <a:off x="723512" y="4040012"/>
            <a:ext cx="4082664" cy="261610"/>
          </a:xfrm>
          <a:prstGeom prst="rect">
            <a:avLst/>
          </a:prstGeom>
          <a:noFill/>
        </p:spPr>
        <p:txBody>
          <a:bodyPr wrap="square" rtlCol="0">
            <a:spAutoFit/>
          </a:bodyPr>
          <a:lstStyle/>
          <a:p>
            <a:r>
              <a:rPr lang="en-US" sz="1100" b="0" dirty="0"/>
              <a:t>Shapes</a:t>
            </a:r>
          </a:p>
        </p:txBody>
      </p:sp>
      <p:cxnSp>
        <p:nvCxnSpPr>
          <p:cNvPr id="47" name="Straight Connector 46">
            <a:extLst>
              <a:ext uri="{FF2B5EF4-FFF2-40B4-BE49-F238E27FC236}">
                <a16:creationId xmlns:a16="http://schemas.microsoft.com/office/drawing/2014/main" id="{ACB98F43-5533-204C-B912-65ECC9150D0E}"/>
              </a:ext>
            </a:extLst>
          </p:cNvPr>
          <p:cNvCxnSpPr>
            <a:cxnSpLocks/>
          </p:cNvCxnSpPr>
          <p:nvPr/>
        </p:nvCxnSpPr>
        <p:spPr>
          <a:xfrm>
            <a:off x="819615" y="4339764"/>
            <a:ext cx="3947531"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Freeform 47">
            <a:extLst>
              <a:ext uri="{FF2B5EF4-FFF2-40B4-BE49-F238E27FC236}">
                <a16:creationId xmlns:a16="http://schemas.microsoft.com/office/drawing/2014/main" id="{2CC3E955-B2A6-2548-9FD4-8124956BCE07}"/>
              </a:ext>
            </a:extLst>
          </p:cNvPr>
          <p:cNvSpPr/>
          <p:nvPr/>
        </p:nvSpPr>
        <p:spPr>
          <a:xfrm>
            <a:off x="837554" y="458186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TextBox 48">
            <a:extLst>
              <a:ext uri="{FF2B5EF4-FFF2-40B4-BE49-F238E27FC236}">
                <a16:creationId xmlns:a16="http://schemas.microsoft.com/office/drawing/2014/main" id="{52FE8F99-F6B4-9441-8415-9A9FBE15C5F7}"/>
              </a:ext>
            </a:extLst>
          </p:cNvPr>
          <p:cNvSpPr txBox="1"/>
          <p:nvPr/>
        </p:nvSpPr>
        <p:spPr>
          <a:xfrm>
            <a:off x="5614331" y="1800109"/>
            <a:ext cx="3153870" cy="261610"/>
          </a:xfrm>
          <a:prstGeom prst="rect">
            <a:avLst/>
          </a:prstGeom>
          <a:noFill/>
        </p:spPr>
        <p:txBody>
          <a:bodyPr wrap="square" rtlCol="0">
            <a:spAutoFit/>
          </a:bodyPr>
          <a:lstStyle/>
          <a:p>
            <a:r>
              <a:rPr lang="en-US" sz="1100" b="0" dirty="0">
                <a:latin typeface="+mn-lt"/>
              </a:rPr>
              <a:t>Primary</a:t>
            </a:r>
          </a:p>
        </p:txBody>
      </p:sp>
      <p:sp>
        <p:nvSpPr>
          <p:cNvPr id="51" name="TextBox 50">
            <a:extLst>
              <a:ext uri="{FF2B5EF4-FFF2-40B4-BE49-F238E27FC236}">
                <a16:creationId xmlns:a16="http://schemas.microsoft.com/office/drawing/2014/main" id="{033BEFEA-6571-D949-9F24-D48F80856526}"/>
              </a:ext>
            </a:extLst>
          </p:cNvPr>
          <p:cNvSpPr txBox="1"/>
          <p:nvPr/>
        </p:nvSpPr>
        <p:spPr>
          <a:xfrm>
            <a:off x="9545531" y="1800109"/>
            <a:ext cx="1996069" cy="261610"/>
          </a:xfrm>
          <a:prstGeom prst="rect">
            <a:avLst/>
          </a:prstGeom>
          <a:noFill/>
        </p:spPr>
        <p:txBody>
          <a:bodyPr wrap="square" rtlCol="0">
            <a:spAutoFit/>
          </a:bodyPr>
          <a:lstStyle/>
          <a:p>
            <a:r>
              <a:rPr lang="en-US" sz="1100" b="0" dirty="0">
                <a:latin typeface="+mn-lt"/>
              </a:rPr>
              <a:t>Secondary</a:t>
            </a:r>
          </a:p>
        </p:txBody>
      </p:sp>
      <p:sp>
        <p:nvSpPr>
          <p:cNvPr id="52" name="Title 16">
            <a:extLst>
              <a:ext uri="{FF2B5EF4-FFF2-40B4-BE49-F238E27FC236}">
                <a16:creationId xmlns:a16="http://schemas.microsoft.com/office/drawing/2014/main" id="{13F7D5B6-6687-B24F-AE58-2CA54BEDA691}"/>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53" name="Title 3">
            <a:extLst>
              <a:ext uri="{FF2B5EF4-FFF2-40B4-BE49-F238E27FC236}">
                <a16:creationId xmlns:a16="http://schemas.microsoft.com/office/drawing/2014/main" id="{07B6A853-0EE1-0247-B6BB-11C664CB8210}"/>
              </a:ext>
            </a:extLst>
          </p:cNvPr>
          <p:cNvSpPr>
            <a:spLocks noGrp="1"/>
          </p:cNvSpPr>
          <p:nvPr>
            <p:ph type="title" hasCustomPrompt="1"/>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dirty="0"/>
              <a:t>Elements</a:t>
            </a:r>
          </a:p>
        </p:txBody>
      </p:sp>
    </p:spTree>
    <p:extLst>
      <p:ext uri="{BB962C8B-B14F-4D97-AF65-F5344CB8AC3E}">
        <p14:creationId xmlns:p14="http://schemas.microsoft.com/office/powerpoint/2010/main" val="3174423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5C07F4A-0C9D-7E45-AC1E-0434BF8284B9}"/>
              </a:ext>
            </a:extLst>
          </p:cNvPr>
          <p:cNvSpPr>
            <a:spLocks noGrp="1"/>
          </p:cNvSpPr>
          <p:nvPr>
            <p:ph type="body" orient="vert" idx="1"/>
          </p:nvPr>
        </p:nvSpPr>
        <p:spPr>
          <a:xfrm>
            <a:off x="838200" y="1254511"/>
            <a:ext cx="10515600" cy="4922451"/>
          </a:xfrm>
          <a:prstGeom prst="rect">
            <a:avLst/>
          </a:prstGeo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Image">
            <a:extLst>
              <a:ext uri="{FF2B5EF4-FFF2-40B4-BE49-F238E27FC236}">
                <a16:creationId xmlns:a16="http://schemas.microsoft.com/office/drawing/2014/main" id="{C155B557-15C3-614C-858E-CC4373E605E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9F19D5EA-A5B6-1E45-B18E-AC06C66BEF2B}"/>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4" name="Title 16">
            <a:extLst>
              <a:ext uri="{FF2B5EF4-FFF2-40B4-BE49-F238E27FC236}">
                <a16:creationId xmlns:a16="http://schemas.microsoft.com/office/drawing/2014/main" id="{32801959-2E8D-574D-914E-E39B1D7CB123}"/>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5" name="Title 3">
            <a:extLst>
              <a:ext uri="{FF2B5EF4-FFF2-40B4-BE49-F238E27FC236}">
                <a16:creationId xmlns:a16="http://schemas.microsoft.com/office/drawing/2014/main" id="{E3F7369C-8BFC-9742-8CF4-216BFAC902F1}"/>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104293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lor and Element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CC2EEED-E6FF-A148-A273-4FD4A350C74C}"/>
              </a:ext>
            </a:extLst>
          </p:cNvPr>
          <p:cNvSpPr/>
          <p:nvPr/>
        </p:nvSpPr>
        <p:spPr>
          <a:xfrm>
            <a:off x="837554" y="1802819"/>
            <a:ext cx="3929592" cy="2064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3CFB2EC-A797-A04D-9D4B-8E324CD15E4C}"/>
              </a:ext>
            </a:extLst>
          </p:cNvPr>
          <p:cNvPicPr>
            <a:picLocks noChangeAspect="1"/>
          </p:cNvPicPr>
          <p:nvPr/>
        </p:nvPicPr>
        <p:blipFill>
          <a:blip r:embed="rId2"/>
          <a:stretch>
            <a:fillRect/>
          </a:stretch>
        </p:blipFill>
        <p:spPr>
          <a:xfrm>
            <a:off x="5016731" y="5454988"/>
            <a:ext cx="5885982" cy="663056"/>
          </a:xfrm>
          <a:prstGeom prst="rect">
            <a:avLst/>
          </a:prstGeom>
        </p:spPr>
      </p:pic>
      <p:pic>
        <p:nvPicPr>
          <p:cNvPr id="9" name="Picture 8">
            <a:extLst>
              <a:ext uri="{FF2B5EF4-FFF2-40B4-BE49-F238E27FC236}">
                <a16:creationId xmlns:a16="http://schemas.microsoft.com/office/drawing/2014/main" id="{01C48651-F79F-0D41-A1A4-A14FF977ECED}"/>
              </a:ext>
            </a:extLst>
          </p:cNvPr>
          <p:cNvPicPr>
            <a:picLocks noChangeAspect="1"/>
          </p:cNvPicPr>
          <p:nvPr/>
        </p:nvPicPr>
        <p:blipFill>
          <a:blip r:embed="rId3"/>
          <a:stretch>
            <a:fillRect/>
          </a:stretch>
        </p:blipFill>
        <p:spPr>
          <a:xfrm>
            <a:off x="5051498" y="4385519"/>
            <a:ext cx="5885985" cy="689971"/>
          </a:xfrm>
          <a:prstGeom prst="rect">
            <a:avLst/>
          </a:prstGeom>
        </p:spPr>
      </p:pic>
      <p:sp>
        <p:nvSpPr>
          <p:cNvPr id="3" name="Freeform 2">
            <a:extLst>
              <a:ext uri="{FF2B5EF4-FFF2-40B4-BE49-F238E27FC236}">
                <a16:creationId xmlns:a16="http://schemas.microsoft.com/office/drawing/2014/main" id="{41A3BAC6-87A5-2B4F-B841-E58AEA7EE3ED}"/>
              </a:ext>
            </a:extLst>
          </p:cNvPr>
          <p:cNvSpPr/>
          <p:nvPr/>
        </p:nvSpPr>
        <p:spPr>
          <a:xfrm>
            <a:off x="838200" y="5356219"/>
            <a:ext cx="1494925" cy="820276"/>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A8E7DF59-83D6-4D42-89B3-DBF16C17ED2E}"/>
              </a:ext>
            </a:extLst>
          </p:cNvPr>
          <p:cNvSpPr/>
          <p:nvPr/>
        </p:nvSpPr>
        <p:spPr>
          <a:xfrm>
            <a:off x="5690573"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DBC41571-228C-424E-B7AD-EA9E3740DF0C}"/>
              </a:ext>
            </a:extLst>
          </p:cNvPr>
          <p:cNvSpPr/>
          <p:nvPr/>
        </p:nvSpPr>
        <p:spPr>
          <a:xfrm>
            <a:off x="6564461"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54F730D7-131A-8540-B910-9532584DB068}"/>
              </a:ext>
            </a:extLst>
          </p:cNvPr>
          <p:cNvSpPr/>
          <p:nvPr/>
        </p:nvSpPr>
        <p:spPr>
          <a:xfrm>
            <a:off x="7438349"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AF329D3E-3907-9E4D-9E17-EAEA0FA52B55}"/>
              </a:ext>
            </a:extLst>
          </p:cNvPr>
          <p:cNvSpPr/>
          <p:nvPr/>
        </p:nvSpPr>
        <p:spPr>
          <a:xfrm>
            <a:off x="8312237"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3D0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5231FA39-9EE1-2542-A60F-64CB36568CAB}"/>
              </a:ext>
            </a:extLst>
          </p:cNvPr>
          <p:cNvSpPr/>
          <p:nvPr/>
        </p:nvSpPr>
        <p:spPr>
          <a:xfrm>
            <a:off x="6564461"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110C7D6E-C4CD-C840-AAD8-8F396EF64FD1}"/>
              </a:ext>
            </a:extLst>
          </p:cNvPr>
          <p:cNvSpPr/>
          <p:nvPr/>
        </p:nvSpPr>
        <p:spPr>
          <a:xfrm>
            <a:off x="7438349"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988E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F8828E31-044C-B941-AC37-4D363E2B73AE}"/>
              </a:ext>
            </a:extLst>
          </p:cNvPr>
          <p:cNvSpPr/>
          <p:nvPr/>
        </p:nvSpPr>
        <p:spPr>
          <a:xfrm>
            <a:off x="8312237"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 name="Group 3">
            <a:extLst>
              <a:ext uri="{FF2B5EF4-FFF2-40B4-BE49-F238E27FC236}">
                <a16:creationId xmlns:a16="http://schemas.microsoft.com/office/drawing/2014/main" id="{06E953F9-ECB2-E04E-A448-4EB76B784E2B}"/>
              </a:ext>
            </a:extLst>
          </p:cNvPr>
          <p:cNvGrpSpPr/>
          <p:nvPr/>
        </p:nvGrpSpPr>
        <p:grpSpPr>
          <a:xfrm>
            <a:off x="9646926" y="2133613"/>
            <a:ext cx="1059255" cy="1285914"/>
            <a:chOff x="8854926" y="1894905"/>
            <a:chExt cx="2238510" cy="2717505"/>
          </a:xfrm>
        </p:grpSpPr>
        <p:sp>
          <p:nvSpPr>
            <p:cNvPr id="19" name="Freeform 18">
              <a:extLst>
                <a:ext uri="{FF2B5EF4-FFF2-40B4-BE49-F238E27FC236}">
                  <a16:creationId xmlns:a16="http://schemas.microsoft.com/office/drawing/2014/main" id="{FEB0AE51-D7DD-8B4E-A58F-9F82D5788EDF}"/>
                </a:ext>
              </a:extLst>
            </p:cNvPr>
            <p:cNvSpPr/>
            <p:nvPr/>
          </p:nvSpPr>
          <p:spPr>
            <a:xfrm>
              <a:off x="8854926"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BA7B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F8985C42-2DF4-124A-8BFB-E59F9A4CFD76}"/>
                </a:ext>
              </a:extLst>
            </p:cNvPr>
            <p:cNvSpPr/>
            <p:nvPr/>
          </p:nvSpPr>
          <p:spPr>
            <a:xfrm>
              <a:off x="9728814"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8A0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9536B83E-2317-E242-9CCD-7B75B38F2C19}"/>
                </a:ext>
              </a:extLst>
            </p:cNvPr>
            <p:cNvSpPr/>
            <p:nvPr/>
          </p:nvSpPr>
          <p:spPr>
            <a:xfrm>
              <a:off x="10602704"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DC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DC0080AB-381E-0F44-BA91-F401511B907D}"/>
                </a:ext>
              </a:extLst>
            </p:cNvPr>
            <p:cNvSpPr/>
            <p:nvPr/>
          </p:nvSpPr>
          <p:spPr>
            <a:xfrm>
              <a:off x="8874480" y="4156445"/>
              <a:ext cx="455965" cy="455965"/>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6A1A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4ADE4AD5-63F8-7A46-A899-D2F165BFB9F7}"/>
                </a:ext>
              </a:extLst>
            </p:cNvPr>
            <p:cNvSpPr/>
            <p:nvPr/>
          </p:nvSpPr>
          <p:spPr>
            <a:xfrm>
              <a:off x="9763584" y="4147043"/>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B6601931-EB5D-D144-AF6A-AA6677DFCACC}"/>
                </a:ext>
              </a:extLst>
            </p:cNvPr>
            <p:cNvSpPr/>
            <p:nvPr/>
          </p:nvSpPr>
          <p:spPr>
            <a:xfrm>
              <a:off x="10637472" y="4147043"/>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E94F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A2EA4A57-0BF6-A944-B69A-B51863706B35}"/>
                </a:ext>
              </a:extLst>
            </p:cNvPr>
            <p:cNvSpPr/>
            <p:nvPr/>
          </p:nvSpPr>
          <p:spPr>
            <a:xfrm>
              <a:off x="8854926"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A7F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6">
              <a:extLst>
                <a:ext uri="{FF2B5EF4-FFF2-40B4-BE49-F238E27FC236}">
                  <a16:creationId xmlns:a16="http://schemas.microsoft.com/office/drawing/2014/main" id="{2CF7987B-AE94-6642-81ED-A147709B65EB}"/>
                </a:ext>
              </a:extLst>
            </p:cNvPr>
            <p:cNvSpPr/>
            <p:nvPr/>
          </p:nvSpPr>
          <p:spPr>
            <a:xfrm>
              <a:off x="9728814"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802A9B5C-451D-5440-ACA9-7BCE01D136A0}"/>
                </a:ext>
              </a:extLst>
            </p:cNvPr>
            <p:cNvSpPr/>
            <p:nvPr/>
          </p:nvSpPr>
          <p:spPr>
            <a:xfrm>
              <a:off x="10602704"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C6E8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31">
              <a:extLst>
                <a:ext uri="{FF2B5EF4-FFF2-40B4-BE49-F238E27FC236}">
                  <a16:creationId xmlns:a16="http://schemas.microsoft.com/office/drawing/2014/main" id="{51607CFA-9CA9-BB48-A55C-0DDB07B8FE9E}"/>
                </a:ext>
              </a:extLst>
            </p:cNvPr>
            <p:cNvSpPr/>
            <p:nvPr/>
          </p:nvSpPr>
          <p:spPr>
            <a:xfrm>
              <a:off x="8854926"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862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32">
              <a:extLst>
                <a:ext uri="{FF2B5EF4-FFF2-40B4-BE49-F238E27FC236}">
                  <a16:creationId xmlns:a16="http://schemas.microsoft.com/office/drawing/2014/main" id="{7F1AEEFE-17A2-8C46-9721-7C3F94EDDDDA}"/>
                </a:ext>
              </a:extLst>
            </p:cNvPr>
            <p:cNvSpPr/>
            <p:nvPr/>
          </p:nvSpPr>
          <p:spPr>
            <a:xfrm>
              <a:off x="9728814"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EC63F"/>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80E699FC-3AC6-7B4C-BB0E-C0FBFB994336}"/>
                </a:ext>
              </a:extLst>
            </p:cNvPr>
            <p:cNvSpPr/>
            <p:nvPr/>
          </p:nvSpPr>
          <p:spPr>
            <a:xfrm>
              <a:off x="10602704"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3DC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FFEC4DC8-7F1C-4644-AF92-C686E15996AE}"/>
              </a:ext>
            </a:extLst>
          </p:cNvPr>
          <p:cNvSpPr txBox="1"/>
          <p:nvPr/>
        </p:nvSpPr>
        <p:spPr>
          <a:xfrm>
            <a:off x="5016731" y="6082325"/>
            <a:ext cx="6041938" cy="261610"/>
          </a:xfrm>
          <a:prstGeom prst="rect">
            <a:avLst/>
          </a:prstGeom>
          <a:noFill/>
        </p:spPr>
        <p:txBody>
          <a:bodyPr wrap="square" rtlCol="0">
            <a:spAutoFit/>
          </a:bodyPr>
          <a:lstStyle/>
          <a:p>
            <a:r>
              <a:rPr lang="en-US" sz="1100" dirty="0"/>
              <a:t>Work Sans:  </a:t>
            </a:r>
            <a:r>
              <a:rPr lang="en-US" sz="1100" dirty="0">
                <a:hlinkClick r:id="rId4"/>
              </a:rPr>
              <a:t>Link</a:t>
            </a:r>
            <a:endParaRPr lang="en-US" sz="1100" dirty="0"/>
          </a:p>
        </p:txBody>
      </p:sp>
      <p:sp>
        <p:nvSpPr>
          <p:cNvPr id="35" name="TextBox 34">
            <a:extLst>
              <a:ext uri="{FF2B5EF4-FFF2-40B4-BE49-F238E27FC236}">
                <a16:creationId xmlns:a16="http://schemas.microsoft.com/office/drawing/2014/main" id="{631AE085-75FE-A743-8BC1-037312CE4EDA}"/>
              </a:ext>
            </a:extLst>
          </p:cNvPr>
          <p:cNvSpPr txBox="1"/>
          <p:nvPr/>
        </p:nvSpPr>
        <p:spPr>
          <a:xfrm>
            <a:off x="5016731" y="4972675"/>
            <a:ext cx="6411952" cy="261610"/>
          </a:xfrm>
          <a:prstGeom prst="rect">
            <a:avLst/>
          </a:prstGeom>
          <a:noFill/>
        </p:spPr>
        <p:txBody>
          <a:bodyPr wrap="square" rtlCol="0">
            <a:spAutoFit/>
          </a:bodyPr>
          <a:lstStyle/>
          <a:p>
            <a:r>
              <a:rPr lang="en-US" sz="1100" dirty="0"/>
              <a:t>Source Sans:  </a:t>
            </a:r>
            <a:r>
              <a:rPr lang="en-US" sz="1100" dirty="0">
                <a:hlinkClick r:id="rId5"/>
              </a:rPr>
              <a:t>Link</a:t>
            </a:r>
            <a:endParaRPr lang="en-US" sz="1100" dirty="0"/>
          </a:p>
        </p:txBody>
      </p:sp>
      <p:sp>
        <p:nvSpPr>
          <p:cNvPr id="37" name="TextBox 36">
            <a:extLst>
              <a:ext uri="{FF2B5EF4-FFF2-40B4-BE49-F238E27FC236}">
                <a16:creationId xmlns:a16="http://schemas.microsoft.com/office/drawing/2014/main" id="{00C0B92D-8253-E44F-8CC0-AF49D862321E}"/>
              </a:ext>
            </a:extLst>
          </p:cNvPr>
          <p:cNvSpPr txBox="1"/>
          <p:nvPr userDrawn="1"/>
        </p:nvSpPr>
        <p:spPr>
          <a:xfrm>
            <a:off x="5016731" y="4028860"/>
            <a:ext cx="6041938" cy="261610"/>
          </a:xfrm>
          <a:prstGeom prst="rect">
            <a:avLst/>
          </a:prstGeom>
          <a:noFill/>
        </p:spPr>
        <p:txBody>
          <a:bodyPr wrap="square" rtlCol="0">
            <a:spAutoFit/>
          </a:bodyPr>
          <a:lstStyle/>
          <a:p>
            <a:r>
              <a:rPr lang="en-US" sz="1100" b="0" dirty="0"/>
              <a:t>Typefaces</a:t>
            </a:r>
          </a:p>
        </p:txBody>
      </p:sp>
      <p:sp>
        <p:nvSpPr>
          <p:cNvPr id="38" name="TextBox 37">
            <a:extLst>
              <a:ext uri="{FF2B5EF4-FFF2-40B4-BE49-F238E27FC236}">
                <a16:creationId xmlns:a16="http://schemas.microsoft.com/office/drawing/2014/main" id="{697E01FE-044B-CB4C-9DF3-5D0CF9F4F025}"/>
              </a:ext>
            </a:extLst>
          </p:cNvPr>
          <p:cNvSpPr txBox="1"/>
          <p:nvPr/>
        </p:nvSpPr>
        <p:spPr>
          <a:xfrm>
            <a:off x="5016731" y="1274509"/>
            <a:ext cx="6041938" cy="261610"/>
          </a:xfrm>
          <a:prstGeom prst="rect">
            <a:avLst/>
          </a:prstGeom>
          <a:noFill/>
        </p:spPr>
        <p:txBody>
          <a:bodyPr wrap="square" rtlCol="0">
            <a:spAutoFit/>
          </a:bodyPr>
          <a:lstStyle/>
          <a:p>
            <a:r>
              <a:rPr lang="en-US" sz="1100" b="0" dirty="0"/>
              <a:t>Colors</a:t>
            </a:r>
          </a:p>
        </p:txBody>
      </p:sp>
      <p:cxnSp>
        <p:nvCxnSpPr>
          <p:cNvPr id="40" name="Straight Connector 39">
            <a:extLst>
              <a:ext uri="{FF2B5EF4-FFF2-40B4-BE49-F238E27FC236}">
                <a16:creationId xmlns:a16="http://schemas.microsoft.com/office/drawing/2014/main" id="{37163FFA-8C11-574C-B24B-54E97C722478}"/>
              </a:ext>
            </a:extLst>
          </p:cNvPr>
          <p:cNvCxnSpPr>
            <a:cxnSpLocks/>
          </p:cNvCxnSpPr>
          <p:nvPr/>
        </p:nvCxnSpPr>
        <p:spPr>
          <a:xfrm>
            <a:off x="5112834" y="1574261"/>
            <a:ext cx="62409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BD9A56-4A60-9049-AED5-D9BEA77A31CF}"/>
              </a:ext>
            </a:extLst>
          </p:cNvPr>
          <p:cNvCxnSpPr>
            <a:cxnSpLocks/>
          </p:cNvCxnSpPr>
          <p:nvPr userDrawn="1"/>
        </p:nvCxnSpPr>
        <p:spPr>
          <a:xfrm>
            <a:off x="5112834" y="4345338"/>
            <a:ext cx="6240966"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D07FAB0-F5C5-5F40-B61E-CC575E710030}"/>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1596161" y="3061947"/>
            <a:ext cx="2311399" cy="453013"/>
          </a:xfrm>
          <a:prstGeom prst="rect">
            <a:avLst/>
          </a:prstGeom>
        </p:spPr>
      </p:pic>
      <p:pic>
        <p:nvPicPr>
          <p:cNvPr id="43" name="Picture 42">
            <a:extLst>
              <a:ext uri="{FF2B5EF4-FFF2-40B4-BE49-F238E27FC236}">
                <a16:creationId xmlns:a16="http://schemas.microsoft.com/office/drawing/2014/main" id="{B5E31612-DDCE-FA4C-8FBC-C67B06C2D140}"/>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1596161" y="2148975"/>
            <a:ext cx="2311399" cy="453013"/>
          </a:xfrm>
          <a:prstGeom prst="rect">
            <a:avLst/>
          </a:prstGeom>
        </p:spPr>
      </p:pic>
      <p:sp>
        <p:nvSpPr>
          <p:cNvPr id="44" name="TextBox 43">
            <a:extLst>
              <a:ext uri="{FF2B5EF4-FFF2-40B4-BE49-F238E27FC236}">
                <a16:creationId xmlns:a16="http://schemas.microsoft.com/office/drawing/2014/main" id="{9D3A3636-7713-0446-ACF3-99B3DE810A58}"/>
              </a:ext>
            </a:extLst>
          </p:cNvPr>
          <p:cNvSpPr txBox="1"/>
          <p:nvPr/>
        </p:nvSpPr>
        <p:spPr>
          <a:xfrm>
            <a:off x="723512" y="1274509"/>
            <a:ext cx="4082664" cy="261610"/>
          </a:xfrm>
          <a:prstGeom prst="rect">
            <a:avLst/>
          </a:prstGeom>
          <a:noFill/>
        </p:spPr>
        <p:txBody>
          <a:bodyPr wrap="square" rtlCol="0">
            <a:spAutoFit/>
          </a:bodyPr>
          <a:lstStyle/>
          <a:p>
            <a:r>
              <a:rPr lang="en-US" sz="1100" b="0" dirty="0">
                <a:latin typeface="+mn-lt"/>
              </a:rPr>
              <a:t>Logos</a:t>
            </a:r>
          </a:p>
        </p:txBody>
      </p:sp>
      <p:cxnSp>
        <p:nvCxnSpPr>
          <p:cNvPr id="45" name="Straight Connector 44">
            <a:extLst>
              <a:ext uri="{FF2B5EF4-FFF2-40B4-BE49-F238E27FC236}">
                <a16:creationId xmlns:a16="http://schemas.microsoft.com/office/drawing/2014/main" id="{A43EEBF1-1040-2142-929B-74C8EB3E3734}"/>
              </a:ext>
            </a:extLst>
          </p:cNvPr>
          <p:cNvCxnSpPr>
            <a:cxnSpLocks/>
          </p:cNvCxnSpPr>
          <p:nvPr/>
        </p:nvCxnSpPr>
        <p:spPr>
          <a:xfrm>
            <a:off x="819615" y="1574261"/>
            <a:ext cx="3947531"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9DECCA1-14E5-A840-8B05-0401426A5BED}"/>
              </a:ext>
            </a:extLst>
          </p:cNvPr>
          <p:cNvSpPr txBox="1"/>
          <p:nvPr/>
        </p:nvSpPr>
        <p:spPr>
          <a:xfrm>
            <a:off x="723512" y="4040012"/>
            <a:ext cx="4082664" cy="261610"/>
          </a:xfrm>
          <a:prstGeom prst="rect">
            <a:avLst/>
          </a:prstGeom>
          <a:noFill/>
        </p:spPr>
        <p:txBody>
          <a:bodyPr wrap="square" rtlCol="0">
            <a:spAutoFit/>
          </a:bodyPr>
          <a:lstStyle/>
          <a:p>
            <a:r>
              <a:rPr lang="en-US" sz="1100" b="0" dirty="0"/>
              <a:t>Shapes</a:t>
            </a:r>
          </a:p>
        </p:txBody>
      </p:sp>
      <p:cxnSp>
        <p:nvCxnSpPr>
          <p:cNvPr id="47" name="Straight Connector 46">
            <a:extLst>
              <a:ext uri="{FF2B5EF4-FFF2-40B4-BE49-F238E27FC236}">
                <a16:creationId xmlns:a16="http://schemas.microsoft.com/office/drawing/2014/main" id="{ACB98F43-5533-204C-B912-65ECC9150D0E}"/>
              </a:ext>
            </a:extLst>
          </p:cNvPr>
          <p:cNvCxnSpPr>
            <a:cxnSpLocks/>
          </p:cNvCxnSpPr>
          <p:nvPr/>
        </p:nvCxnSpPr>
        <p:spPr>
          <a:xfrm>
            <a:off x="819615" y="4339764"/>
            <a:ext cx="3947531"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Freeform 47">
            <a:extLst>
              <a:ext uri="{FF2B5EF4-FFF2-40B4-BE49-F238E27FC236}">
                <a16:creationId xmlns:a16="http://schemas.microsoft.com/office/drawing/2014/main" id="{2CC3E955-B2A6-2548-9FD4-8124956BCE07}"/>
              </a:ext>
            </a:extLst>
          </p:cNvPr>
          <p:cNvSpPr/>
          <p:nvPr/>
        </p:nvSpPr>
        <p:spPr>
          <a:xfrm>
            <a:off x="837554" y="458186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TextBox 48">
            <a:extLst>
              <a:ext uri="{FF2B5EF4-FFF2-40B4-BE49-F238E27FC236}">
                <a16:creationId xmlns:a16="http://schemas.microsoft.com/office/drawing/2014/main" id="{52FE8F99-F6B4-9441-8415-9A9FBE15C5F7}"/>
              </a:ext>
            </a:extLst>
          </p:cNvPr>
          <p:cNvSpPr txBox="1"/>
          <p:nvPr/>
        </p:nvSpPr>
        <p:spPr>
          <a:xfrm>
            <a:off x="5614331" y="1800109"/>
            <a:ext cx="3153870" cy="261610"/>
          </a:xfrm>
          <a:prstGeom prst="rect">
            <a:avLst/>
          </a:prstGeom>
          <a:noFill/>
        </p:spPr>
        <p:txBody>
          <a:bodyPr wrap="square" rtlCol="0">
            <a:spAutoFit/>
          </a:bodyPr>
          <a:lstStyle/>
          <a:p>
            <a:r>
              <a:rPr lang="en-US" sz="1100" b="0" dirty="0">
                <a:latin typeface="+mn-lt"/>
              </a:rPr>
              <a:t>Primary</a:t>
            </a:r>
          </a:p>
        </p:txBody>
      </p:sp>
      <p:sp>
        <p:nvSpPr>
          <p:cNvPr id="51" name="TextBox 50">
            <a:extLst>
              <a:ext uri="{FF2B5EF4-FFF2-40B4-BE49-F238E27FC236}">
                <a16:creationId xmlns:a16="http://schemas.microsoft.com/office/drawing/2014/main" id="{033BEFEA-6571-D949-9F24-D48F80856526}"/>
              </a:ext>
            </a:extLst>
          </p:cNvPr>
          <p:cNvSpPr txBox="1"/>
          <p:nvPr/>
        </p:nvSpPr>
        <p:spPr>
          <a:xfrm>
            <a:off x="9545531" y="1800109"/>
            <a:ext cx="1996069" cy="261610"/>
          </a:xfrm>
          <a:prstGeom prst="rect">
            <a:avLst/>
          </a:prstGeom>
          <a:noFill/>
        </p:spPr>
        <p:txBody>
          <a:bodyPr wrap="square" rtlCol="0">
            <a:spAutoFit/>
          </a:bodyPr>
          <a:lstStyle/>
          <a:p>
            <a:r>
              <a:rPr lang="en-US" sz="1100" b="0" dirty="0">
                <a:latin typeface="+mn-lt"/>
              </a:rPr>
              <a:t>Secondary</a:t>
            </a:r>
          </a:p>
        </p:txBody>
      </p:sp>
      <p:sp>
        <p:nvSpPr>
          <p:cNvPr id="52" name="Title 16">
            <a:extLst>
              <a:ext uri="{FF2B5EF4-FFF2-40B4-BE49-F238E27FC236}">
                <a16:creationId xmlns:a16="http://schemas.microsoft.com/office/drawing/2014/main" id="{13F7D5B6-6687-B24F-AE58-2CA54BEDA691}"/>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53" name="Title 3">
            <a:extLst>
              <a:ext uri="{FF2B5EF4-FFF2-40B4-BE49-F238E27FC236}">
                <a16:creationId xmlns:a16="http://schemas.microsoft.com/office/drawing/2014/main" id="{07B6A853-0EE1-0247-B6BB-11C664CB8210}"/>
              </a:ext>
            </a:extLst>
          </p:cNvPr>
          <p:cNvSpPr>
            <a:spLocks noGrp="1"/>
          </p:cNvSpPr>
          <p:nvPr>
            <p:ph type="title" hasCustomPrompt="1"/>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dirty="0"/>
              <a:t>Elements</a:t>
            </a:r>
          </a:p>
        </p:txBody>
      </p:sp>
    </p:spTree>
    <p:extLst>
      <p:ext uri="{BB962C8B-B14F-4D97-AF65-F5344CB8AC3E}">
        <p14:creationId xmlns:p14="http://schemas.microsoft.com/office/powerpoint/2010/main" val="4262946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48DA4412-AEC8-A289-D9F2-9C2AD08D730A}"/>
              </a:ext>
            </a:extLst>
          </p:cNvPr>
          <p:cNvSpPr>
            <a:spLocks noGrp="1"/>
          </p:cNvSpPr>
          <p:nvPr>
            <p:ph type="sldNum" sz="quarter" idx="10"/>
          </p:nvPr>
        </p:nvSpPr>
        <p:spPr/>
        <p:txBody>
          <a:bodyPr/>
          <a:lstStyle>
            <a:lvl1pPr>
              <a:defRPr/>
            </a:lvl1pPr>
          </a:lstStyle>
          <a:p>
            <a:pPr>
              <a:defRPr/>
            </a:pPr>
            <a:fld id="{8B48BE71-BA0D-7446-92C3-3D38FDBFF768}" type="slidenum">
              <a:rPr lang="en-US"/>
              <a:pPr>
                <a:defRPr/>
              </a:pPr>
              <a:t>‹#›</a:t>
            </a:fld>
            <a:endParaRPr lang="en-US"/>
          </a:p>
        </p:txBody>
      </p:sp>
    </p:spTree>
    <p:extLst>
      <p:ext uri="{BB962C8B-B14F-4D97-AF65-F5344CB8AC3E}">
        <p14:creationId xmlns:p14="http://schemas.microsoft.com/office/powerpoint/2010/main" val="2284373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55184EC-3E3D-444B-9317-75AE859904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2001" cy="6858001"/>
          </a:xfrm>
          <a:prstGeom prst="rect">
            <a:avLst/>
          </a:prstGeom>
        </p:spPr>
      </p:pic>
      <p:pic>
        <p:nvPicPr>
          <p:cNvPr id="17" name="Picture 16">
            <a:extLst>
              <a:ext uri="{FF2B5EF4-FFF2-40B4-BE49-F238E27FC236}">
                <a16:creationId xmlns:a16="http://schemas.microsoft.com/office/drawing/2014/main" id="{42A4737D-FCC8-974E-9422-EBAA8AB9C098}"/>
              </a:ext>
            </a:extLst>
          </p:cNvPr>
          <p:cNvPicPr>
            <a:picLocks noChangeAspect="1"/>
          </p:cNvPicPr>
          <p:nvPr userDrawn="1"/>
        </p:nvPicPr>
        <p:blipFill>
          <a:blip r:embed="rId3">
            <a:alphaModFix amt="95000"/>
          </a:blip>
          <a:stretch>
            <a:fillRect/>
          </a:stretch>
        </p:blipFill>
        <p:spPr>
          <a:xfrm>
            <a:off x="5942670" y="264581"/>
            <a:ext cx="5903124" cy="6317827"/>
          </a:xfrm>
          <a:prstGeom prst="rect">
            <a:avLst/>
          </a:prstGeom>
        </p:spPr>
      </p:pic>
      <p:sp>
        <p:nvSpPr>
          <p:cNvPr id="19" name="Title 1">
            <a:extLst>
              <a:ext uri="{FF2B5EF4-FFF2-40B4-BE49-F238E27FC236}">
                <a16:creationId xmlns:a16="http://schemas.microsoft.com/office/drawing/2014/main" id="{E06147AB-EA55-A04E-B208-2B0D18827171}"/>
              </a:ext>
            </a:extLst>
          </p:cNvPr>
          <p:cNvSpPr>
            <a:spLocks noGrp="1"/>
          </p:cNvSpPr>
          <p:nvPr>
            <p:ph type="ctrTitle"/>
          </p:nvPr>
        </p:nvSpPr>
        <p:spPr>
          <a:xfrm>
            <a:off x="6358466" y="1186922"/>
            <a:ext cx="4902201" cy="2242078"/>
          </a:xfrm>
          <a:prstGeom prst="rect">
            <a:avLst/>
          </a:prstGeom>
        </p:spPr>
        <p:txBody>
          <a:bodyPr anchor="b" anchorCtr="0">
            <a:normAutofit/>
          </a:bodyPr>
          <a:lstStyle>
            <a:lvl1pPr algn="l">
              <a:defRPr sz="4000">
                <a:solidFill>
                  <a:schemeClr val="bg1"/>
                </a:solidFill>
              </a:defRPr>
            </a:lvl1pPr>
          </a:lstStyle>
          <a:p>
            <a:r>
              <a:rPr lang="en-US"/>
              <a:t>Click to edit Master title style</a:t>
            </a:r>
            <a:endParaRPr lang="en-US" dirty="0"/>
          </a:p>
        </p:txBody>
      </p:sp>
      <p:sp>
        <p:nvSpPr>
          <p:cNvPr id="20" name="Subtitle 2">
            <a:extLst>
              <a:ext uri="{FF2B5EF4-FFF2-40B4-BE49-F238E27FC236}">
                <a16:creationId xmlns:a16="http://schemas.microsoft.com/office/drawing/2014/main" id="{3074A7B9-1C13-B24B-87C1-39A34AFD9950}"/>
              </a:ext>
            </a:extLst>
          </p:cNvPr>
          <p:cNvSpPr>
            <a:spLocks noGrp="1"/>
          </p:cNvSpPr>
          <p:nvPr>
            <p:ph type="subTitle" idx="1"/>
          </p:nvPr>
        </p:nvSpPr>
        <p:spPr>
          <a:xfrm>
            <a:off x="6358466" y="3572933"/>
            <a:ext cx="4902200" cy="1075267"/>
          </a:xfrm>
          <a:prstGeom prst="rect">
            <a:avLst/>
          </a:prstGeom>
        </p:spPr>
        <p:txBody>
          <a:bodyPr/>
          <a:lstStyle>
            <a:lvl1pPr marL="0" indent="0" algn="l">
              <a:buNone/>
              <a:defRPr sz="2400" b="0" i="0">
                <a:solidFill>
                  <a:schemeClr val="bg1"/>
                </a:solidFill>
                <a:latin typeface="WORK SANS LIGHT ROMA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1" name="Picture 20">
            <a:extLst>
              <a:ext uri="{FF2B5EF4-FFF2-40B4-BE49-F238E27FC236}">
                <a16:creationId xmlns:a16="http://schemas.microsoft.com/office/drawing/2014/main" id="{A67D8D93-C909-FF4B-A3DC-198C8035CCF1}"/>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8940799" y="5704810"/>
            <a:ext cx="2311399" cy="453013"/>
          </a:xfrm>
          <a:prstGeom prst="rect">
            <a:avLst/>
          </a:prstGeom>
        </p:spPr>
      </p:pic>
      <p:sp>
        <p:nvSpPr>
          <p:cNvPr id="22" name="Content Placeholder 17">
            <a:extLst>
              <a:ext uri="{FF2B5EF4-FFF2-40B4-BE49-F238E27FC236}">
                <a16:creationId xmlns:a16="http://schemas.microsoft.com/office/drawing/2014/main" id="{1F5F2EBD-2B86-F74E-A60D-A6AF107F456F}"/>
              </a:ext>
            </a:extLst>
          </p:cNvPr>
          <p:cNvSpPr>
            <a:spLocks noGrp="1"/>
          </p:cNvSpPr>
          <p:nvPr>
            <p:ph sz="quarter" idx="13" hasCustomPrompt="1"/>
          </p:nvPr>
        </p:nvSpPr>
        <p:spPr>
          <a:xfrm>
            <a:off x="6357938" y="463128"/>
            <a:ext cx="4902200" cy="406400"/>
          </a:xfrm>
          <a:prstGeom prst="rect">
            <a:avLst/>
          </a:prstGeom>
        </p:spPr>
        <p:txBody>
          <a:bodyPr>
            <a:noAutofit/>
          </a:bodyPr>
          <a:lstStyle>
            <a:lvl1pPr marL="0" indent="0">
              <a:buFontTx/>
              <a:buNone/>
              <a:defRPr sz="12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Add date here</a:t>
            </a:r>
          </a:p>
        </p:txBody>
      </p:sp>
      <p:cxnSp>
        <p:nvCxnSpPr>
          <p:cNvPr id="23" name="Straight Connector 22">
            <a:extLst>
              <a:ext uri="{FF2B5EF4-FFF2-40B4-BE49-F238E27FC236}">
                <a16:creationId xmlns:a16="http://schemas.microsoft.com/office/drawing/2014/main" id="{B8EE99A3-184E-A948-94A5-C5B30F5D0A47}"/>
              </a:ext>
            </a:extLst>
          </p:cNvPr>
          <p:cNvCxnSpPr>
            <a:cxnSpLocks/>
          </p:cNvCxnSpPr>
          <p:nvPr userDrawn="1"/>
        </p:nvCxnSpPr>
        <p:spPr>
          <a:xfrm>
            <a:off x="6357938" y="3479946"/>
            <a:ext cx="4902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46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Title 16">
            <a:extLst>
              <a:ext uri="{FF2B5EF4-FFF2-40B4-BE49-F238E27FC236}">
                <a16:creationId xmlns:a16="http://schemas.microsoft.com/office/drawing/2014/main" id="{E8556077-A086-CB48-BBCB-7FB01D794DDE}"/>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4" name="Title 3">
            <a:extLst>
              <a:ext uri="{FF2B5EF4-FFF2-40B4-BE49-F238E27FC236}">
                <a16:creationId xmlns:a16="http://schemas.microsoft.com/office/drawing/2014/main" id="{7C753113-08C9-A44A-98ED-92E73B987C49}"/>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
        <p:nvSpPr>
          <p:cNvPr id="19" name="Content Placeholder 17">
            <a:extLst>
              <a:ext uri="{FF2B5EF4-FFF2-40B4-BE49-F238E27FC236}">
                <a16:creationId xmlns:a16="http://schemas.microsoft.com/office/drawing/2014/main" id="{61FA039C-8A36-9A48-B005-A67A4D8EFD7F}"/>
              </a:ext>
            </a:extLst>
          </p:cNvPr>
          <p:cNvSpPr>
            <a:spLocks noGrp="1"/>
          </p:cNvSpPr>
          <p:nvPr>
            <p:ph sz="quarter" idx="13"/>
          </p:nvPr>
        </p:nvSpPr>
        <p:spPr>
          <a:xfrm>
            <a:off x="838200" y="1254512"/>
            <a:ext cx="10515600" cy="4917682"/>
          </a:xfrm>
          <a:prstGeom prst="rect">
            <a:avLst/>
          </a:prstGeom>
        </p:spPr>
        <p:txBody>
          <a:bodyPr/>
          <a:lstStyle>
            <a:lvl1pPr>
              <a:lnSpc>
                <a:spcPct val="110000"/>
              </a:lnSpc>
              <a:defRPr b="0" i="0">
                <a:latin typeface="Source Serif Pro Light" panose="02040303050405020204" pitchFamily="18" charset="0"/>
                <a:ea typeface="Source Serif Pro Light" panose="02040303050405020204" pitchFamily="18" charset="0"/>
              </a:defRPr>
            </a:lvl1pPr>
            <a:lvl2pPr>
              <a:spcAft>
                <a:spcPts val="600"/>
              </a:spcAft>
              <a:defRPr b="0" i="0">
                <a:latin typeface="Source Serif Pro Light" panose="02040303050405020204" pitchFamily="18" charset="0"/>
                <a:ea typeface="Source Serif Pro Light" panose="02040303050405020204" pitchFamily="18" charset="0"/>
              </a:defRPr>
            </a:lvl2pPr>
            <a:lvl3pPr>
              <a:spcAft>
                <a:spcPts val="600"/>
              </a:spcAft>
              <a:defRPr b="0" i="0">
                <a:latin typeface="Source Serif Pro Light" panose="02040303050405020204" pitchFamily="18" charset="0"/>
                <a:ea typeface="Source Serif Pro Light" panose="02040303050405020204" pitchFamily="18" charset="0"/>
              </a:defRPr>
            </a:lvl3pPr>
            <a:lvl4pPr>
              <a:spcAft>
                <a:spcPts val="600"/>
              </a:spcAft>
              <a:defRPr b="0" i="0">
                <a:latin typeface="Source Serif Pro Light" panose="02040303050405020204" pitchFamily="18" charset="0"/>
                <a:ea typeface="Source Serif Pro Light" panose="02040303050405020204" pitchFamily="18" charset="0"/>
              </a:defRPr>
            </a:lvl4pPr>
            <a:lvl5pPr>
              <a:spcAft>
                <a:spcPts val="600"/>
              </a:spcAft>
              <a:defRPr b="0" i="0">
                <a:latin typeface="Source Serif Pro Light" panose="02040303050405020204" pitchFamily="18" charset="0"/>
                <a:ea typeface="Source Serif Pro Light" panose="020403030504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Image">
            <a:extLst>
              <a:ext uri="{FF2B5EF4-FFF2-40B4-BE49-F238E27FC236}">
                <a16:creationId xmlns:a16="http://schemas.microsoft.com/office/drawing/2014/main" id="{8E1B2E18-9EFC-0340-95A6-A4E05493E47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3" name="TextBox 2">
            <a:extLst>
              <a:ext uri="{FF2B5EF4-FFF2-40B4-BE49-F238E27FC236}">
                <a16:creationId xmlns:a16="http://schemas.microsoft.com/office/drawing/2014/main" id="{4FCFBED5-76EF-B84B-833B-24F113FC1186}"/>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Tree>
    <p:extLst>
      <p:ext uri="{BB962C8B-B14F-4D97-AF65-F5344CB8AC3E}">
        <p14:creationId xmlns:p14="http://schemas.microsoft.com/office/powerpoint/2010/main" val="2124324420"/>
      </p:ext>
    </p:extLst>
  </p:cSld>
  <p:clrMapOvr>
    <a:masterClrMapping/>
  </p:clrMapOvr>
  <p:extLst>
    <p:ext uri="{DCECCB84-F9BA-43D5-87BE-67443E8EF086}">
      <p15:sldGuideLst xmlns:p15="http://schemas.microsoft.com/office/powerpoint/2012/main">
        <p15:guide id="3" orient="horz" pos="744">
          <p15:clr>
            <a:srgbClr val="FBAE40"/>
          </p15:clr>
        </p15:guide>
        <p15:guide id="4"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with foot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A38F69F-49B4-EA47-916D-8BC7F4866297}"/>
              </a:ext>
            </a:extLst>
          </p:cNvPr>
          <p:cNvSpPr>
            <a:spLocks noGrp="1"/>
          </p:cNvSpPr>
          <p:nvPr>
            <p:ph type="ftr" sz="quarter" idx="11"/>
          </p:nvPr>
        </p:nvSpPr>
        <p:spPr>
          <a:xfrm>
            <a:off x="838201" y="6356350"/>
            <a:ext cx="9317090" cy="365125"/>
          </a:xfrm>
          <a:prstGeom prst="rect">
            <a:avLst/>
          </a:prstGeom>
        </p:spPr>
        <p:txBody>
          <a:bodyPr anchor="ctr" anchorCtr="0"/>
          <a:lstStyle>
            <a:lvl1pPr>
              <a:defRPr sz="1050"/>
            </a:lvl1pPr>
          </a:lstStyle>
          <a:p>
            <a:endParaRPr lang="en-US" dirty="0"/>
          </a:p>
        </p:txBody>
      </p:sp>
      <p:pic>
        <p:nvPicPr>
          <p:cNvPr id="18" name="Image">
            <a:extLst>
              <a:ext uri="{FF2B5EF4-FFF2-40B4-BE49-F238E27FC236}">
                <a16:creationId xmlns:a16="http://schemas.microsoft.com/office/drawing/2014/main" id="{AE0F1EB8-AF66-1547-89B4-DE3C65356B7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3" name="TextBox 12">
            <a:extLst>
              <a:ext uri="{FF2B5EF4-FFF2-40B4-BE49-F238E27FC236}">
                <a16:creationId xmlns:a16="http://schemas.microsoft.com/office/drawing/2014/main" id="{7497BCC8-EE33-5D4A-B3AA-2658D720470E}"/>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6" name="Title 16">
            <a:extLst>
              <a:ext uri="{FF2B5EF4-FFF2-40B4-BE49-F238E27FC236}">
                <a16:creationId xmlns:a16="http://schemas.microsoft.com/office/drawing/2014/main" id="{D5BD1F00-2098-1C43-B587-048D10BE0CFB}"/>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7" name="Title 3">
            <a:extLst>
              <a:ext uri="{FF2B5EF4-FFF2-40B4-BE49-F238E27FC236}">
                <a16:creationId xmlns:a16="http://schemas.microsoft.com/office/drawing/2014/main" id="{8F854F50-A7B9-8A47-923B-712B01582138}"/>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
        <p:nvSpPr>
          <p:cNvPr id="20" name="Content Placeholder 17">
            <a:extLst>
              <a:ext uri="{FF2B5EF4-FFF2-40B4-BE49-F238E27FC236}">
                <a16:creationId xmlns:a16="http://schemas.microsoft.com/office/drawing/2014/main" id="{E1DF6A34-FDE8-8242-938D-D6BA582875B4}"/>
              </a:ext>
            </a:extLst>
          </p:cNvPr>
          <p:cNvSpPr>
            <a:spLocks noGrp="1"/>
          </p:cNvSpPr>
          <p:nvPr>
            <p:ph sz="quarter" idx="13"/>
          </p:nvPr>
        </p:nvSpPr>
        <p:spPr>
          <a:xfrm>
            <a:off x="838200" y="1254512"/>
            <a:ext cx="10515600" cy="4917682"/>
          </a:xfrm>
          <a:prstGeom prst="rect">
            <a:avLst/>
          </a:prstGeom>
        </p:spPr>
        <p:txBody>
          <a:bodyPr/>
          <a:lstStyle>
            <a:lvl1pPr>
              <a:lnSpc>
                <a:spcPct val="110000"/>
              </a:lnSpc>
              <a:defRPr b="0" i="0">
                <a:latin typeface="Source Serif Pro Light" panose="02040303050405020204" pitchFamily="18" charset="0"/>
                <a:ea typeface="Source Serif Pro Light" panose="02040303050405020204" pitchFamily="18" charset="0"/>
              </a:defRPr>
            </a:lvl1pPr>
            <a:lvl2pPr>
              <a:spcAft>
                <a:spcPts val="600"/>
              </a:spcAft>
              <a:defRPr b="0" i="0">
                <a:latin typeface="Source Serif Pro Light" panose="02040303050405020204" pitchFamily="18" charset="0"/>
                <a:ea typeface="Source Serif Pro Light" panose="02040303050405020204" pitchFamily="18" charset="0"/>
              </a:defRPr>
            </a:lvl2pPr>
            <a:lvl3pPr>
              <a:spcAft>
                <a:spcPts val="600"/>
              </a:spcAft>
              <a:defRPr b="0" i="0">
                <a:latin typeface="Source Serif Pro Light" panose="02040303050405020204" pitchFamily="18" charset="0"/>
                <a:ea typeface="Source Serif Pro Light" panose="02040303050405020204" pitchFamily="18" charset="0"/>
              </a:defRPr>
            </a:lvl3pPr>
            <a:lvl4pPr>
              <a:spcAft>
                <a:spcPts val="600"/>
              </a:spcAft>
              <a:defRPr b="0" i="0">
                <a:latin typeface="Source Serif Pro Light" panose="02040303050405020204" pitchFamily="18" charset="0"/>
                <a:ea typeface="Source Serif Pro Light" panose="02040303050405020204" pitchFamily="18" charset="0"/>
              </a:defRPr>
            </a:lvl4pPr>
            <a:lvl5pPr>
              <a:spcAft>
                <a:spcPts val="600"/>
              </a:spcAft>
              <a:defRPr b="0" i="0">
                <a:latin typeface="Source Serif Pro Light" panose="02040303050405020204" pitchFamily="18" charset="0"/>
                <a:ea typeface="Source Serif Pro Light" panose="020403030504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4332821"/>
      </p:ext>
    </p:extLst>
  </p:cSld>
  <p:clrMapOvr>
    <a:masterClrMapping/>
  </p:clrMapOvr>
  <p:extLst>
    <p:ext uri="{DCECCB84-F9BA-43D5-87BE-67443E8EF086}">
      <p15:sldGuideLst xmlns:p15="http://schemas.microsoft.com/office/powerpoint/2012/main">
        <p15:guide id="1" orient="horz" pos="74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Reverse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3FA2923-DF06-E642-A840-CF51EA05DCD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6330EE0-A3A4-404C-BE36-1D21E56829DD}"/>
              </a:ext>
            </a:extLst>
          </p:cNvPr>
          <p:cNvCxnSpPr>
            <a:cxnSpLocks/>
          </p:cNvCxnSpPr>
          <p:nvPr userDrawn="1"/>
        </p:nvCxnSpPr>
        <p:spPr>
          <a:xfrm>
            <a:off x="838200" y="9051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3">
            <a:extLst>
              <a:ext uri="{FF2B5EF4-FFF2-40B4-BE49-F238E27FC236}">
                <a16:creationId xmlns:a16="http://schemas.microsoft.com/office/drawing/2014/main" id="{EFEE9A97-2494-4D42-A198-5CD008995BB2}"/>
              </a:ext>
            </a:extLst>
          </p:cNvPr>
          <p:cNvSpPr>
            <a:spLocks noGrp="1"/>
          </p:cNvSpPr>
          <p:nvPr>
            <p:ph type="title"/>
          </p:nvPr>
        </p:nvSpPr>
        <p:spPr>
          <a:xfrm>
            <a:off x="838200" y="365125"/>
            <a:ext cx="10515600" cy="538124"/>
          </a:xfrm>
        </p:spPr>
        <p:txBody>
          <a:bodyPr/>
          <a:lstStyle>
            <a:lvl1pPr>
              <a:defRPr>
                <a:solidFill>
                  <a:schemeClr val="bg1"/>
                </a:solidFill>
              </a:defRPr>
            </a:lvl1pPr>
          </a:lstStyle>
          <a:p>
            <a:r>
              <a:rPr lang="en-US"/>
              <a:t>Click to edit Master title style</a:t>
            </a:r>
            <a:endParaRPr lang="en-US" dirty="0"/>
          </a:p>
        </p:txBody>
      </p:sp>
      <p:sp>
        <p:nvSpPr>
          <p:cNvPr id="22" name="Content Placeholder 17">
            <a:extLst>
              <a:ext uri="{FF2B5EF4-FFF2-40B4-BE49-F238E27FC236}">
                <a16:creationId xmlns:a16="http://schemas.microsoft.com/office/drawing/2014/main" id="{A006C030-DF1F-7A4C-9591-0722649053EE}"/>
              </a:ext>
            </a:extLst>
          </p:cNvPr>
          <p:cNvSpPr>
            <a:spLocks noGrp="1"/>
          </p:cNvSpPr>
          <p:nvPr>
            <p:ph sz="quarter" idx="13"/>
          </p:nvPr>
        </p:nvSpPr>
        <p:spPr>
          <a:xfrm>
            <a:off x="838200" y="1182029"/>
            <a:ext cx="10515600" cy="49901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3" name="Image">
            <a:extLst>
              <a:ext uri="{FF2B5EF4-FFF2-40B4-BE49-F238E27FC236}">
                <a16:creationId xmlns:a16="http://schemas.microsoft.com/office/drawing/2014/main" id="{5306B34B-FA4B-5E47-B730-19ED42AF480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39868921-D79E-014F-BDD8-D0D95E5E86C2}"/>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solidFill>
                  <a:schemeClr val="bg1"/>
                </a:solidFill>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solidFill>
                <a:schemeClr val="bg1"/>
              </a:solidFill>
            </a:endParaRPr>
          </a:p>
        </p:txBody>
      </p:sp>
    </p:spTree>
    <p:extLst>
      <p:ext uri="{BB962C8B-B14F-4D97-AF65-F5344CB8AC3E}">
        <p14:creationId xmlns:p14="http://schemas.microsoft.com/office/powerpoint/2010/main" val="1062964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Reverse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3FA2923-DF06-E642-A840-CF51EA05DCD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6330EE0-A3A4-404C-BE36-1D21E56829DD}"/>
              </a:ext>
            </a:extLst>
          </p:cNvPr>
          <p:cNvCxnSpPr>
            <a:cxnSpLocks/>
          </p:cNvCxnSpPr>
          <p:nvPr userDrawn="1"/>
        </p:nvCxnSpPr>
        <p:spPr>
          <a:xfrm>
            <a:off x="838200" y="9051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3">
            <a:extLst>
              <a:ext uri="{FF2B5EF4-FFF2-40B4-BE49-F238E27FC236}">
                <a16:creationId xmlns:a16="http://schemas.microsoft.com/office/drawing/2014/main" id="{EFEE9A97-2494-4D42-A198-5CD008995BB2}"/>
              </a:ext>
            </a:extLst>
          </p:cNvPr>
          <p:cNvSpPr>
            <a:spLocks noGrp="1"/>
          </p:cNvSpPr>
          <p:nvPr>
            <p:ph type="title"/>
          </p:nvPr>
        </p:nvSpPr>
        <p:spPr>
          <a:xfrm>
            <a:off x="838200" y="365125"/>
            <a:ext cx="10515600" cy="538124"/>
          </a:xfrm>
        </p:spPr>
        <p:txBody>
          <a:bodyPr/>
          <a:lstStyle>
            <a:lvl1pPr>
              <a:defRPr>
                <a:solidFill>
                  <a:schemeClr val="bg1"/>
                </a:solidFill>
              </a:defRPr>
            </a:lvl1pPr>
          </a:lstStyle>
          <a:p>
            <a:r>
              <a:rPr lang="en-US"/>
              <a:t>Click to edit Master title style</a:t>
            </a:r>
            <a:endParaRPr lang="en-US" dirty="0"/>
          </a:p>
        </p:txBody>
      </p:sp>
      <p:sp>
        <p:nvSpPr>
          <p:cNvPr id="22" name="Content Placeholder 17">
            <a:extLst>
              <a:ext uri="{FF2B5EF4-FFF2-40B4-BE49-F238E27FC236}">
                <a16:creationId xmlns:a16="http://schemas.microsoft.com/office/drawing/2014/main" id="{A006C030-DF1F-7A4C-9591-0722649053EE}"/>
              </a:ext>
            </a:extLst>
          </p:cNvPr>
          <p:cNvSpPr>
            <a:spLocks noGrp="1"/>
          </p:cNvSpPr>
          <p:nvPr>
            <p:ph sz="quarter" idx="13"/>
          </p:nvPr>
        </p:nvSpPr>
        <p:spPr>
          <a:xfrm>
            <a:off x="838200" y="1182029"/>
            <a:ext cx="10515600" cy="49901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3" name="Image">
            <a:extLst>
              <a:ext uri="{FF2B5EF4-FFF2-40B4-BE49-F238E27FC236}">
                <a16:creationId xmlns:a16="http://schemas.microsoft.com/office/drawing/2014/main" id="{5306B34B-FA4B-5E47-B730-19ED42AF480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39868921-D79E-014F-BDD8-D0D95E5E86C2}"/>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solidFill>
                  <a:schemeClr val="bg1"/>
                </a:solidFill>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solidFill>
                <a:schemeClr val="bg1"/>
              </a:solidFill>
            </a:endParaRPr>
          </a:p>
        </p:txBody>
      </p:sp>
    </p:spTree>
    <p:extLst>
      <p:ext uri="{BB962C8B-B14F-4D97-AF65-F5344CB8AC3E}">
        <p14:creationId xmlns:p14="http://schemas.microsoft.com/office/powerpoint/2010/main" val="4115817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with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EA5066-6E8B-0C47-A85C-B5F7C3137F6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10" name="Title 16">
            <a:extLst>
              <a:ext uri="{FF2B5EF4-FFF2-40B4-BE49-F238E27FC236}">
                <a16:creationId xmlns:a16="http://schemas.microsoft.com/office/drawing/2014/main" id="{F6CD0FC6-C90D-8B47-9F58-D1A726FDB0A2}"/>
              </a:ext>
            </a:extLst>
          </p:cNvPr>
          <p:cNvSpPr>
            <a:spLocks noGrp="1"/>
          </p:cNvSpPr>
          <p:nvPr>
            <p:ph type="title"/>
          </p:nvPr>
        </p:nvSpPr>
        <p:spPr>
          <a:xfrm>
            <a:off x="211876" y="228025"/>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solidFill>
            <a:schemeClr val="accent1"/>
          </a:solidFill>
        </p:spPr>
        <p:txBody>
          <a:bodyPr wrap="square" lIns="731520" tIns="91440">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74265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6D6312C-D6B7-E74A-BE0A-C0CFB86D3366}"/>
              </a:ext>
            </a:extLst>
          </p:cNvPr>
          <p:cNvSpPr/>
          <p:nvPr userDrawn="1"/>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108011A4-B68B-FB47-A30E-72E2C8E12A8F}"/>
              </a:ext>
            </a:extLst>
          </p:cNvPr>
          <p:cNvSpPr/>
          <p:nvPr/>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63F9048-DD20-F84D-837D-F42F51F7C315}"/>
              </a:ext>
            </a:extLst>
          </p:cNvPr>
          <p:cNvSpPr>
            <a:spLocks noGrp="1"/>
          </p:cNvSpPr>
          <p:nvPr>
            <p:ph type="title"/>
          </p:nvPr>
        </p:nvSpPr>
        <p:spPr>
          <a:xfrm>
            <a:off x="831850" y="1709738"/>
            <a:ext cx="10515600" cy="2852737"/>
          </a:xfrm>
          <a:prstGeom prst="rect">
            <a:avLst/>
          </a:prstGeom>
        </p:spPr>
        <p:txBody>
          <a:bodyPr anchor="b">
            <a:normAutofit/>
          </a:bodyPr>
          <a:lstStyle>
            <a:lvl1pPr>
              <a:defRPr sz="4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9F8DDC-CB36-E548-B287-B89A05B110A6}"/>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bg1"/>
                </a:solidFill>
                <a:latin typeface="WORK SANS LIGHT ROMAN"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8" name="Picture 17">
            <a:extLst>
              <a:ext uri="{FF2B5EF4-FFF2-40B4-BE49-F238E27FC236}">
                <a16:creationId xmlns:a16="http://schemas.microsoft.com/office/drawing/2014/main" id="{10599F93-DC4D-4041-93BB-6E53A1A78A3E}"/>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989758" y="612026"/>
            <a:ext cx="2311399" cy="453013"/>
          </a:xfrm>
          <a:prstGeom prst="rect">
            <a:avLst/>
          </a:prstGeom>
        </p:spPr>
      </p:pic>
      <p:pic>
        <p:nvPicPr>
          <p:cNvPr id="7" name="Picture 6">
            <a:extLst>
              <a:ext uri="{FF2B5EF4-FFF2-40B4-BE49-F238E27FC236}">
                <a16:creationId xmlns:a16="http://schemas.microsoft.com/office/drawing/2014/main" id="{1F2DEE35-B7BC-C443-8F4E-1C4139C40CD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989758" y="612026"/>
            <a:ext cx="2311399" cy="453013"/>
          </a:xfrm>
          <a:prstGeom prst="rect">
            <a:avLst/>
          </a:prstGeom>
        </p:spPr>
      </p:pic>
    </p:spTree>
    <p:extLst>
      <p:ext uri="{BB962C8B-B14F-4D97-AF65-F5344CB8AC3E}">
        <p14:creationId xmlns:p14="http://schemas.microsoft.com/office/powerpoint/2010/main" val="34835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pening/Closin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D65BC16-6916-AA4E-AC7D-1371FCAE2EDE}"/>
              </a:ext>
            </a:extLst>
          </p:cNvPr>
          <p:cNvSpPr/>
          <p:nvPr/>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D52234F5-47FA-A749-B830-4ABE52DEF3B9}"/>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3501567" y="2920514"/>
            <a:ext cx="5188866" cy="1016971"/>
          </a:xfrm>
          <a:prstGeom prst="rect">
            <a:avLst/>
          </a:prstGeom>
        </p:spPr>
      </p:pic>
      <p:sp>
        <p:nvSpPr>
          <p:cNvPr id="5" name="Freeform 4">
            <a:extLst>
              <a:ext uri="{FF2B5EF4-FFF2-40B4-BE49-F238E27FC236}">
                <a16:creationId xmlns:a16="http://schemas.microsoft.com/office/drawing/2014/main" id="{E4DF7B5A-5694-7A4D-A58A-95B61B26847E}"/>
              </a:ext>
            </a:extLst>
          </p:cNvPr>
          <p:cNvSpPr/>
          <p:nvPr userDrawn="1"/>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9327363C-C69A-BE4D-9076-2C6EFBF2CA19}"/>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501567" y="2920514"/>
            <a:ext cx="5188866" cy="1016971"/>
          </a:xfrm>
          <a:prstGeom prst="rect">
            <a:avLst/>
          </a:prstGeom>
        </p:spPr>
      </p:pic>
    </p:spTree>
    <p:extLst>
      <p:ext uri="{BB962C8B-B14F-4D97-AF65-F5344CB8AC3E}">
        <p14:creationId xmlns:p14="http://schemas.microsoft.com/office/powerpoint/2010/main" val="27778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4A441A1-0642-EE41-A7A8-57CF58694911}"/>
              </a:ext>
            </a:extLst>
          </p:cNvPr>
          <p:cNvSpPr>
            <a:spLocks noGrp="1"/>
          </p:cNvSpPr>
          <p:nvPr>
            <p:ph sz="half" idx="1"/>
          </p:nvPr>
        </p:nvSpPr>
        <p:spPr>
          <a:xfrm>
            <a:off x="838200" y="1254511"/>
            <a:ext cx="5181600" cy="492245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C3079827-8E81-F54C-807B-70903DF0A48B}"/>
              </a:ext>
            </a:extLst>
          </p:cNvPr>
          <p:cNvSpPr>
            <a:spLocks noGrp="1"/>
          </p:cNvSpPr>
          <p:nvPr>
            <p:ph sz="half" idx="2"/>
          </p:nvPr>
        </p:nvSpPr>
        <p:spPr>
          <a:xfrm>
            <a:off x="6172200" y="1254511"/>
            <a:ext cx="5181600" cy="4922452"/>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Image">
            <a:extLst>
              <a:ext uri="{FF2B5EF4-FFF2-40B4-BE49-F238E27FC236}">
                <a16:creationId xmlns:a16="http://schemas.microsoft.com/office/drawing/2014/main" id="{F60616B3-C514-DB45-8DF2-4CFE5085326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2" name="TextBox 11">
            <a:extLst>
              <a:ext uri="{FF2B5EF4-FFF2-40B4-BE49-F238E27FC236}">
                <a16:creationId xmlns:a16="http://schemas.microsoft.com/office/drawing/2014/main" id="{63BAF38A-AFC6-C64D-A998-1847E9F9D6B0}"/>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5" name="Title 16">
            <a:extLst>
              <a:ext uri="{FF2B5EF4-FFF2-40B4-BE49-F238E27FC236}">
                <a16:creationId xmlns:a16="http://schemas.microsoft.com/office/drawing/2014/main" id="{ED5BE28B-1B97-9249-B9AC-3886F0731FA0}"/>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6" name="Title 3">
            <a:extLst>
              <a:ext uri="{FF2B5EF4-FFF2-40B4-BE49-F238E27FC236}">
                <a16:creationId xmlns:a16="http://schemas.microsoft.com/office/drawing/2014/main" id="{BF5B2D74-EC20-2F4F-915F-892098474317}"/>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45050054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C37D47-96B9-BE46-9A25-818AF9AF985E}"/>
              </a:ext>
            </a:extLst>
          </p:cNvPr>
          <p:cNvSpPr>
            <a:spLocks noGrp="1"/>
          </p:cNvSpPr>
          <p:nvPr>
            <p:ph type="body" idx="1"/>
          </p:nvPr>
        </p:nvSpPr>
        <p:spPr>
          <a:xfrm>
            <a:off x="839788" y="1252218"/>
            <a:ext cx="5157787" cy="555029"/>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0F803-672B-DE40-AF38-61A6C2DC8900}"/>
              </a:ext>
            </a:extLst>
          </p:cNvPr>
          <p:cNvSpPr>
            <a:spLocks noGrp="1"/>
          </p:cNvSpPr>
          <p:nvPr>
            <p:ph sz="half" idx="2"/>
          </p:nvPr>
        </p:nvSpPr>
        <p:spPr>
          <a:xfrm>
            <a:off x="839788" y="1928073"/>
            <a:ext cx="5157787" cy="419276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BCEE9B5-03C7-0848-BEF1-FFB1CE342442}"/>
              </a:ext>
            </a:extLst>
          </p:cNvPr>
          <p:cNvSpPr>
            <a:spLocks noGrp="1"/>
          </p:cNvSpPr>
          <p:nvPr>
            <p:ph type="body" sz="quarter" idx="3"/>
          </p:nvPr>
        </p:nvSpPr>
        <p:spPr>
          <a:xfrm>
            <a:off x="6172200" y="1252218"/>
            <a:ext cx="5183188" cy="555029"/>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E444F2-91EA-EF46-A4AD-BD595C89822E}"/>
              </a:ext>
            </a:extLst>
          </p:cNvPr>
          <p:cNvSpPr>
            <a:spLocks noGrp="1"/>
          </p:cNvSpPr>
          <p:nvPr>
            <p:ph sz="quarter" idx="4"/>
          </p:nvPr>
        </p:nvSpPr>
        <p:spPr>
          <a:xfrm>
            <a:off x="6172200" y="1928073"/>
            <a:ext cx="5183188" cy="419276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Image">
            <a:extLst>
              <a:ext uri="{FF2B5EF4-FFF2-40B4-BE49-F238E27FC236}">
                <a16:creationId xmlns:a16="http://schemas.microsoft.com/office/drawing/2014/main" id="{F6DAF22D-6E2C-4D4C-8565-D77BCA8539F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5" name="TextBox 14">
            <a:extLst>
              <a:ext uri="{FF2B5EF4-FFF2-40B4-BE49-F238E27FC236}">
                <a16:creationId xmlns:a16="http://schemas.microsoft.com/office/drawing/2014/main" id="{EC2BE292-2C95-D24A-939F-BE033F119ED6}"/>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8" name="Title 16">
            <a:extLst>
              <a:ext uri="{FF2B5EF4-FFF2-40B4-BE49-F238E27FC236}">
                <a16:creationId xmlns:a16="http://schemas.microsoft.com/office/drawing/2014/main" id="{F098D308-92DF-7B48-9A03-D24195178B3E}"/>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9" name="Title 3">
            <a:extLst>
              <a:ext uri="{FF2B5EF4-FFF2-40B4-BE49-F238E27FC236}">
                <a16:creationId xmlns:a16="http://schemas.microsoft.com/office/drawing/2014/main" id="{75580400-A887-6840-9F63-447C768D4B1A}"/>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19347254"/>
      </p:ext>
    </p:extLst>
  </p:cSld>
  <p:clrMapOvr>
    <a:masterClrMapping/>
  </p:clrMapOvr>
  <p:extLst>
    <p:ext uri="{DCECCB84-F9BA-43D5-87BE-67443E8EF086}">
      <p15:sldGuideLst xmlns:p15="http://schemas.microsoft.com/office/powerpoint/2012/main">
        <p15:guide id="3" orient="horz" pos="744">
          <p15:clr>
            <a:srgbClr val="FBAE40"/>
          </p15:clr>
        </p15:guide>
        <p15:guide id="4"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0" name="Image">
            <a:extLst>
              <a:ext uri="{FF2B5EF4-FFF2-40B4-BE49-F238E27FC236}">
                <a16:creationId xmlns:a16="http://schemas.microsoft.com/office/drawing/2014/main" id="{64D803E5-D1ED-AA4A-A728-4A883E3E7E0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DA07B9BB-B77E-ED43-90DF-4144DC4FF009}"/>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4" name="Title 16">
            <a:extLst>
              <a:ext uri="{FF2B5EF4-FFF2-40B4-BE49-F238E27FC236}">
                <a16:creationId xmlns:a16="http://schemas.microsoft.com/office/drawing/2014/main" id="{47A161EB-D77D-074D-B651-F219588BD3E8}"/>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5" name="Title 3">
            <a:extLst>
              <a:ext uri="{FF2B5EF4-FFF2-40B4-BE49-F238E27FC236}">
                <a16:creationId xmlns:a16="http://schemas.microsoft.com/office/drawing/2014/main" id="{81319E99-F7DB-5B4A-A878-FFE421FF70FB}"/>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105424805"/>
      </p:ext>
    </p:extLst>
  </p:cSld>
  <p:clrMapOvr>
    <a:masterClrMapping/>
  </p:clrMapOvr>
  <p:extLst>
    <p:ext uri="{DCECCB84-F9BA-43D5-87BE-67443E8EF086}">
      <p15:sldGuideLst xmlns:p15="http://schemas.microsoft.com/office/powerpoint/2012/main">
        <p15:guide id="3" orient="horz" pos="792">
          <p15:clr>
            <a:srgbClr val="FBAE40"/>
          </p15:clr>
        </p15:guide>
        <p15:guide id="4"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0792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5C07F4A-0C9D-7E45-AC1E-0434BF8284B9}"/>
              </a:ext>
            </a:extLst>
          </p:cNvPr>
          <p:cNvSpPr>
            <a:spLocks noGrp="1"/>
          </p:cNvSpPr>
          <p:nvPr>
            <p:ph type="body" orient="vert" idx="1"/>
          </p:nvPr>
        </p:nvSpPr>
        <p:spPr>
          <a:xfrm>
            <a:off x="838200" y="1254511"/>
            <a:ext cx="10515600" cy="4922451"/>
          </a:xfrm>
          <a:prstGeom prst="rect">
            <a:avLst/>
          </a:prstGeo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Image">
            <a:extLst>
              <a:ext uri="{FF2B5EF4-FFF2-40B4-BE49-F238E27FC236}">
                <a16:creationId xmlns:a16="http://schemas.microsoft.com/office/drawing/2014/main" id="{C155B557-15C3-614C-858E-CC4373E605E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1" name="TextBox 10">
            <a:extLst>
              <a:ext uri="{FF2B5EF4-FFF2-40B4-BE49-F238E27FC236}">
                <a16:creationId xmlns:a16="http://schemas.microsoft.com/office/drawing/2014/main" id="{9F19D5EA-A5B6-1E45-B18E-AC06C66BEF2B}"/>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4" name="Title 16">
            <a:extLst>
              <a:ext uri="{FF2B5EF4-FFF2-40B4-BE49-F238E27FC236}">
                <a16:creationId xmlns:a16="http://schemas.microsoft.com/office/drawing/2014/main" id="{32801959-2E8D-574D-914E-E39B1D7CB123}"/>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5" name="Title 3">
            <a:extLst>
              <a:ext uri="{FF2B5EF4-FFF2-40B4-BE49-F238E27FC236}">
                <a16:creationId xmlns:a16="http://schemas.microsoft.com/office/drawing/2014/main" id="{E3F7369C-8BFC-9742-8CF4-216BFAC902F1}"/>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626541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and Element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CC2EEED-E6FF-A148-A273-4FD4A350C74C}"/>
              </a:ext>
            </a:extLst>
          </p:cNvPr>
          <p:cNvSpPr/>
          <p:nvPr/>
        </p:nvSpPr>
        <p:spPr>
          <a:xfrm>
            <a:off x="837554" y="1802819"/>
            <a:ext cx="3929592" cy="2064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3CFB2EC-A797-A04D-9D4B-8E324CD15E4C}"/>
              </a:ext>
            </a:extLst>
          </p:cNvPr>
          <p:cNvPicPr>
            <a:picLocks noChangeAspect="1"/>
          </p:cNvPicPr>
          <p:nvPr/>
        </p:nvPicPr>
        <p:blipFill>
          <a:blip r:embed="rId2"/>
          <a:stretch>
            <a:fillRect/>
          </a:stretch>
        </p:blipFill>
        <p:spPr>
          <a:xfrm>
            <a:off x="5016731" y="5454988"/>
            <a:ext cx="5885982" cy="663056"/>
          </a:xfrm>
          <a:prstGeom prst="rect">
            <a:avLst/>
          </a:prstGeom>
        </p:spPr>
      </p:pic>
      <p:pic>
        <p:nvPicPr>
          <p:cNvPr id="9" name="Picture 8">
            <a:extLst>
              <a:ext uri="{FF2B5EF4-FFF2-40B4-BE49-F238E27FC236}">
                <a16:creationId xmlns:a16="http://schemas.microsoft.com/office/drawing/2014/main" id="{01C48651-F79F-0D41-A1A4-A14FF977ECED}"/>
              </a:ext>
            </a:extLst>
          </p:cNvPr>
          <p:cNvPicPr>
            <a:picLocks noChangeAspect="1"/>
          </p:cNvPicPr>
          <p:nvPr/>
        </p:nvPicPr>
        <p:blipFill>
          <a:blip r:embed="rId3"/>
          <a:stretch>
            <a:fillRect/>
          </a:stretch>
        </p:blipFill>
        <p:spPr>
          <a:xfrm>
            <a:off x="5051498" y="4385519"/>
            <a:ext cx="5885985" cy="689971"/>
          </a:xfrm>
          <a:prstGeom prst="rect">
            <a:avLst/>
          </a:prstGeom>
        </p:spPr>
      </p:pic>
      <p:sp>
        <p:nvSpPr>
          <p:cNvPr id="3" name="Freeform 2">
            <a:extLst>
              <a:ext uri="{FF2B5EF4-FFF2-40B4-BE49-F238E27FC236}">
                <a16:creationId xmlns:a16="http://schemas.microsoft.com/office/drawing/2014/main" id="{41A3BAC6-87A5-2B4F-B841-E58AEA7EE3ED}"/>
              </a:ext>
            </a:extLst>
          </p:cNvPr>
          <p:cNvSpPr/>
          <p:nvPr/>
        </p:nvSpPr>
        <p:spPr>
          <a:xfrm>
            <a:off x="838200" y="5356219"/>
            <a:ext cx="1494925" cy="820276"/>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A8E7DF59-83D6-4D42-89B3-DBF16C17ED2E}"/>
              </a:ext>
            </a:extLst>
          </p:cNvPr>
          <p:cNvSpPr/>
          <p:nvPr/>
        </p:nvSpPr>
        <p:spPr>
          <a:xfrm>
            <a:off x="5690573"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DBC41571-228C-424E-B7AD-EA9E3740DF0C}"/>
              </a:ext>
            </a:extLst>
          </p:cNvPr>
          <p:cNvSpPr/>
          <p:nvPr/>
        </p:nvSpPr>
        <p:spPr>
          <a:xfrm>
            <a:off x="6564461"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54F730D7-131A-8540-B910-9532584DB068}"/>
              </a:ext>
            </a:extLst>
          </p:cNvPr>
          <p:cNvSpPr/>
          <p:nvPr/>
        </p:nvSpPr>
        <p:spPr>
          <a:xfrm>
            <a:off x="7438349"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AF329D3E-3907-9E4D-9E17-EAEA0FA52B55}"/>
              </a:ext>
            </a:extLst>
          </p:cNvPr>
          <p:cNvSpPr/>
          <p:nvPr/>
        </p:nvSpPr>
        <p:spPr>
          <a:xfrm>
            <a:off x="8312237"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3D0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5231FA39-9EE1-2542-A60F-64CB36568CAB}"/>
              </a:ext>
            </a:extLst>
          </p:cNvPr>
          <p:cNvSpPr/>
          <p:nvPr/>
        </p:nvSpPr>
        <p:spPr>
          <a:xfrm>
            <a:off x="6564461"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110C7D6E-C4CD-C840-AAD8-8F396EF64FD1}"/>
              </a:ext>
            </a:extLst>
          </p:cNvPr>
          <p:cNvSpPr/>
          <p:nvPr/>
        </p:nvSpPr>
        <p:spPr>
          <a:xfrm>
            <a:off x="7438349"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988E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F8828E31-044C-B941-AC37-4D363E2B73AE}"/>
              </a:ext>
            </a:extLst>
          </p:cNvPr>
          <p:cNvSpPr/>
          <p:nvPr/>
        </p:nvSpPr>
        <p:spPr>
          <a:xfrm>
            <a:off x="8312237"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 name="Group 3">
            <a:extLst>
              <a:ext uri="{FF2B5EF4-FFF2-40B4-BE49-F238E27FC236}">
                <a16:creationId xmlns:a16="http://schemas.microsoft.com/office/drawing/2014/main" id="{06E953F9-ECB2-E04E-A448-4EB76B784E2B}"/>
              </a:ext>
            </a:extLst>
          </p:cNvPr>
          <p:cNvGrpSpPr/>
          <p:nvPr/>
        </p:nvGrpSpPr>
        <p:grpSpPr>
          <a:xfrm>
            <a:off x="9646926" y="2133613"/>
            <a:ext cx="1059255" cy="1285914"/>
            <a:chOff x="8854926" y="1894905"/>
            <a:chExt cx="2238510" cy="2717505"/>
          </a:xfrm>
        </p:grpSpPr>
        <p:sp>
          <p:nvSpPr>
            <p:cNvPr id="19" name="Freeform 18">
              <a:extLst>
                <a:ext uri="{FF2B5EF4-FFF2-40B4-BE49-F238E27FC236}">
                  <a16:creationId xmlns:a16="http://schemas.microsoft.com/office/drawing/2014/main" id="{FEB0AE51-D7DD-8B4E-A58F-9F82D5788EDF}"/>
                </a:ext>
              </a:extLst>
            </p:cNvPr>
            <p:cNvSpPr/>
            <p:nvPr/>
          </p:nvSpPr>
          <p:spPr>
            <a:xfrm>
              <a:off x="8854926"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BA7B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F8985C42-2DF4-124A-8BFB-E59F9A4CFD76}"/>
                </a:ext>
              </a:extLst>
            </p:cNvPr>
            <p:cNvSpPr/>
            <p:nvPr/>
          </p:nvSpPr>
          <p:spPr>
            <a:xfrm>
              <a:off x="9728814"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8A0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9536B83E-2317-E242-9CCD-7B75B38F2C19}"/>
                </a:ext>
              </a:extLst>
            </p:cNvPr>
            <p:cNvSpPr/>
            <p:nvPr/>
          </p:nvSpPr>
          <p:spPr>
            <a:xfrm>
              <a:off x="10602704"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DC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DC0080AB-381E-0F44-BA91-F401511B907D}"/>
                </a:ext>
              </a:extLst>
            </p:cNvPr>
            <p:cNvSpPr/>
            <p:nvPr/>
          </p:nvSpPr>
          <p:spPr>
            <a:xfrm>
              <a:off x="8874480" y="4156445"/>
              <a:ext cx="455965" cy="455965"/>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6A1A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4ADE4AD5-63F8-7A46-A899-D2F165BFB9F7}"/>
                </a:ext>
              </a:extLst>
            </p:cNvPr>
            <p:cNvSpPr/>
            <p:nvPr/>
          </p:nvSpPr>
          <p:spPr>
            <a:xfrm>
              <a:off x="9763584" y="4147043"/>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B6601931-EB5D-D144-AF6A-AA6677DFCACC}"/>
                </a:ext>
              </a:extLst>
            </p:cNvPr>
            <p:cNvSpPr/>
            <p:nvPr/>
          </p:nvSpPr>
          <p:spPr>
            <a:xfrm>
              <a:off x="10637472" y="4147043"/>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E94F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A2EA4A57-0BF6-A944-B69A-B51863706B35}"/>
                </a:ext>
              </a:extLst>
            </p:cNvPr>
            <p:cNvSpPr/>
            <p:nvPr/>
          </p:nvSpPr>
          <p:spPr>
            <a:xfrm>
              <a:off x="8854926"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A7F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6">
              <a:extLst>
                <a:ext uri="{FF2B5EF4-FFF2-40B4-BE49-F238E27FC236}">
                  <a16:creationId xmlns:a16="http://schemas.microsoft.com/office/drawing/2014/main" id="{2CF7987B-AE94-6642-81ED-A147709B65EB}"/>
                </a:ext>
              </a:extLst>
            </p:cNvPr>
            <p:cNvSpPr/>
            <p:nvPr/>
          </p:nvSpPr>
          <p:spPr>
            <a:xfrm>
              <a:off x="9728814"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802A9B5C-451D-5440-ACA9-7BCE01D136A0}"/>
                </a:ext>
              </a:extLst>
            </p:cNvPr>
            <p:cNvSpPr/>
            <p:nvPr/>
          </p:nvSpPr>
          <p:spPr>
            <a:xfrm>
              <a:off x="10602704"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C6E8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31">
              <a:extLst>
                <a:ext uri="{FF2B5EF4-FFF2-40B4-BE49-F238E27FC236}">
                  <a16:creationId xmlns:a16="http://schemas.microsoft.com/office/drawing/2014/main" id="{51607CFA-9CA9-BB48-A55C-0DDB07B8FE9E}"/>
                </a:ext>
              </a:extLst>
            </p:cNvPr>
            <p:cNvSpPr/>
            <p:nvPr/>
          </p:nvSpPr>
          <p:spPr>
            <a:xfrm>
              <a:off x="8854926"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862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32">
              <a:extLst>
                <a:ext uri="{FF2B5EF4-FFF2-40B4-BE49-F238E27FC236}">
                  <a16:creationId xmlns:a16="http://schemas.microsoft.com/office/drawing/2014/main" id="{7F1AEEFE-17A2-8C46-9721-7C3F94EDDDDA}"/>
                </a:ext>
              </a:extLst>
            </p:cNvPr>
            <p:cNvSpPr/>
            <p:nvPr/>
          </p:nvSpPr>
          <p:spPr>
            <a:xfrm>
              <a:off x="9728814"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EC63F"/>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80E699FC-3AC6-7B4C-BB0E-C0FBFB994336}"/>
                </a:ext>
              </a:extLst>
            </p:cNvPr>
            <p:cNvSpPr/>
            <p:nvPr/>
          </p:nvSpPr>
          <p:spPr>
            <a:xfrm>
              <a:off x="10602704"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3DC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FFEC4DC8-7F1C-4644-AF92-C686E15996AE}"/>
              </a:ext>
            </a:extLst>
          </p:cNvPr>
          <p:cNvSpPr txBox="1"/>
          <p:nvPr/>
        </p:nvSpPr>
        <p:spPr>
          <a:xfrm>
            <a:off x="5016731" y="6082325"/>
            <a:ext cx="6041938" cy="261610"/>
          </a:xfrm>
          <a:prstGeom prst="rect">
            <a:avLst/>
          </a:prstGeom>
          <a:noFill/>
        </p:spPr>
        <p:txBody>
          <a:bodyPr wrap="square" rtlCol="0">
            <a:spAutoFit/>
          </a:bodyPr>
          <a:lstStyle/>
          <a:p>
            <a:r>
              <a:rPr lang="en-US" sz="1100" dirty="0"/>
              <a:t>Work Sans:  </a:t>
            </a:r>
            <a:r>
              <a:rPr lang="en-US" sz="1100" dirty="0">
                <a:hlinkClick r:id="rId4"/>
              </a:rPr>
              <a:t>Link</a:t>
            </a:r>
            <a:endParaRPr lang="en-US" sz="1100" dirty="0"/>
          </a:p>
        </p:txBody>
      </p:sp>
      <p:sp>
        <p:nvSpPr>
          <p:cNvPr id="35" name="TextBox 34">
            <a:extLst>
              <a:ext uri="{FF2B5EF4-FFF2-40B4-BE49-F238E27FC236}">
                <a16:creationId xmlns:a16="http://schemas.microsoft.com/office/drawing/2014/main" id="{631AE085-75FE-A743-8BC1-037312CE4EDA}"/>
              </a:ext>
            </a:extLst>
          </p:cNvPr>
          <p:cNvSpPr txBox="1"/>
          <p:nvPr/>
        </p:nvSpPr>
        <p:spPr>
          <a:xfrm>
            <a:off x="5016731" y="4972675"/>
            <a:ext cx="6411952" cy="261610"/>
          </a:xfrm>
          <a:prstGeom prst="rect">
            <a:avLst/>
          </a:prstGeom>
          <a:noFill/>
        </p:spPr>
        <p:txBody>
          <a:bodyPr wrap="square" rtlCol="0">
            <a:spAutoFit/>
          </a:bodyPr>
          <a:lstStyle/>
          <a:p>
            <a:r>
              <a:rPr lang="en-US" sz="1100" dirty="0"/>
              <a:t>Source Sans:  </a:t>
            </a:r>
            <a:r>
              <a:rPr lang="en-US" sz="1100" dirty="0">
                <a:hlinkClick r:id="rId5"/>
              </a:rPr>
              <a:t>Link</a:t>
            </a:r>
            <a:endParaRPr lang="en-US" sz="1100" dirty="0"/>
          </a:p>
        </p:txBody>
      </p:sp>
      <p:sp>
        <p:nvSpPr>
          <p:cNvPr id="37" name="TextBox 36">
            <a:extLst>
              <a:ext uri="{FF2B5EF4-FFF2-40B4-BE49-F238E27FC236}">
                <a16:creationId xmlns:a16="http://schemas.microsoft.com/office/drawing/2014/main" id="{00C0B92D-8253-E44F-8CC0-AF49D862321E}"/>
              </a:ext>
            </a:extLst>
          </p:cNvPr>
          <p:cNvSpPr txBox="1"/>
          <p:nvPr userDrawn="1"/>
        </p:nvSpPr>
        <p:spPr>
          <a:xfrm>
            <a:off x="5016731" y="4028860"/>
            <a:ext cx="6041938" cy="261610"/>
          </a:xfrm>
          <a:prstGeom prst="rect">
            <a:avLst/>
          </a:prstGeom>
          <a:noFill/>
        </p:spPr>
        <p:txBody>
          <a:bodyPr wrap="square" rtlCol="0">
            <a:spAutoFit/>
          </a:bodyPr>
          <a:lstStyle/>
          <a:p>
            <a:r>
              <a:rPr lang="en-US" sz="1100" b="0" dirty="0"/>
              <a:t>Typefaces</a:t>
            </a:r>
          </a:p>
        </p:txBody>
      </p:sp>
      <p:sp>
        <p:nvSpPr>
          <p:cNvPr id="38" name="TextBox 37">
            <a:extLst>
              <a:ext uri="{FF2B5EF4-FFF2-40B4-BE49-F238E27FC236}">
                <a16:creationId xmlns:a16="http://schemas.microsoft.com/office/drawing/2014/main" id="{697E01FE-044B-CB4C-9DF3-5D0CF9F4F025}"/>
              </a:ext>
            </a:extLst>
          </p:cNvPr>
          <p:cNvSpPr txBox="1"/>
          <p:nvPr/>
        </p:nvSpPr>
        <p:spPr>
          <a:xfrm>
            <a:off x="5016731" y="1274509"/>
            <a:ext cx="6041938" cy="261610"/>
          </a:xfrm>
          <a:prstGeom prst="rect">
            <a:avLst/>
          </a:prstGeom>
          <a:noFill/>
        </p:spPr>
        <p:txBody>
          <a:bodyPr wrap="square" rtlCol="0">
            <a:spAutoFit/>
          </a:bodyPr>
          <a:lstStyle/>
          <a:p>
            <a:r>
              <a:rPr lang="en-US" sz="1100" b="0" dirty="0"/>
              <a:t>Colors</a:t>
            </a:r>
          </a:p>
        </p:txBody>
      </p:sp>
      <p:cxnSp>
        <p:nvCxnSpPr>
          <p:cNvPr id="40" name="Straight Connector 39">
            <a:extLst>
              <a:ext uri="{FF2B5EF4-FFF2-40B4-BE49-F238E27FC236}">
                <a16:creationId xmlns:a16="http://schemas.microsoft.com/office/drawing/2014/main" id="{37163FFA-8C11-574C-B24B-54E97C722478}"/>
              </a:ext>
            </a:extLst>
          </p:cNvPr>
          <p:cNvCxnSpPr>
            <a:cxnSpLocks/>
          </p:cNvCxnSpPr>
          <p:nvPr/>
        </p:nvCxnSpPr>
        <p:spPr>
          <a:xfrm>
            <a:off x="5112834" y="1574261"/>
            <a:ext cx="62409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BD9A56-4A60-9049-AED5-D9BEA77A31CF}"/>
              </a:ext>
            </a:extLst>
          </p:cNvPr>
          <p:cNvCxnSpPr>
            <a:cxnSpLocks/>
          </p:cNvCxnSpPr>
          <p:nvPr userDrawn="1"/>
        </p:nvCxnSpPr>
        <p:spPr>
          <a:xfrm>
            <a:off x="5112834" y="4345338"/>
            <a:ext cx="6240966"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D07FAB0-F5C5-5F40-B61E-CC575E710030}"/>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1596161" y="3061947"/>
            <a:ext cx="2311399" cy="453013"/>
          </a:xfrm>
          <a:prstGeom prst="rect">
            <a:avLst/>
          </a:prstGeom>
        </p:spPr>
      </p:pic>
      <p:pic>
        <p:nvPicPr>
          <p:cNvPr id="43" name="Picture 42">
            <a:extLst>
              <a:ext uri="{FF2B5EF4-FFF2-40B4-BE49-F238E27FC236}">
                <a16:creationId xmlns:a16="http://schemas.microsoft.com/office/drawing/2014/main" id="{B5E31612-DDCE-FA4C-8FBC-C67B06C2D140}"/>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1596161" y="2148975"/>
            <a:ext cx="2311399" cy="453013"/>
          </a:xfrm>
          <a:prstGeom prst="rect">
            <a:avLst/>
          </a:prstGeom>
        </p:spPr>
      </p:pic>
      <p:sp>
        <p:nvSpPr>
          <p:cNvPr id="44" name="TextBox 43">
            <a:extLst>
              <a:ext uri="{FF2B5EF4-FFF2-40B4-BE49-F238E27FC236}">
                <a16:creationId xmlns:a16="http://schemas.microsoft.com/office/drawing/2014/main" id="{9D3A3636-7713-0446-ACF3-99B3DE810A58}"/>
              </a:ext>
            </a:extLst>
          </p:cNvPr>
          <p:cNvSpPr txBox="1"/>
          <p:nvPr/>
        </p:nvSpPr>
        <p:spPr>
          <a:xfrm>
            <a:off x="723512" y="1274509"/>
            <a:ext cx="4082664" cy="261610"/>
          </a:xfrm>
          <a:prstGeom prst="rect">
            <a:avLst/>
          </a:prstGeom>
          <a:noFill/>
        </p:spPr>
        <p:txBody>
          <a:bodyPr wrap="square" rtlCol="0">
            <a:spAutoFit/>
          </a:bodyPr>
          <a:lstStyle/>
          <a:p>
            <a:r>
              <a:rPr lang="en-US" sz="1100" b="0" dirty="0">
                <a:latin typeface="+mn-lt"/>
              </a:rPr>
              <a:t>Logos</a:t>
            </a:r>
          </a:p>
        </p:txBody>
      </p:sp>
      <p:cxnSp>
        <p:nvCxnSpPr>
          <p:cNvPr id="45" name="Straight Connector 44">
            <a:extLst>
              <a:ext uri="{FF2B5EF4-FFF2-40B4-BE49-F238E27FC236}">
                <a16:creationId xmlns:a16="http://schemas.microsoft.com/office/drawing/2014/main" id="{A43EEBF1-1040-2142-929B-74C8EB3E3734}"/>
              </a:ext>
            </a:extLst>
          </p:cNvPr>
          <p:cNvCxnSpPr>
            <a:cxnSpLocks/>
          </p:cNvCxnSpPr>
          <p:nvPr/>
        </p:nvCxnSpPr>
        <p:spPr>
          <a:xfrm>
            <a:off x="819615" y="1574261"/>
            <a:ext cx="3947531"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9DECCA1-14E5-A840-8B05-0401426A5BED}"/>
              </a:ext>
            </a:extLst>
          </p:cNvPr>
          <p:cNvSpPr txBox="1"/>
          <p:nvPr/>
        </p:nvSpPr>
        <p:spPr>
          <a:xfrm>
            <a:off x="723512" y="4040012"/>
            <a:ext cx="4082664" cy="261610"/>
          </a:xfrm>
          <a:prstGeom prst="rect">
            <a:avLst/>
          </a:prstGeom>
          <a:noFill/>
        </p:spPr>
        <p:txBody>
          <a:bodyPr wrap="square" rtlCol="0">
            <a:spAutoFit/>
          </a:bodyPr>
          <a:lstStyle/>
          <a:p>
            <a:r>
              <a:rPr lang="en-US" sz="1100" b="0" dirty="0"/>
              <a:t>Shapes</a:t>
            </a:r>
          </a:p>
        </p:txBody>
      </p:sp>
      <p:cxnSp>
        <p:nvCxnSpPr>
          <p:cNvPr id="47" name="Straight Connector 46">
            <a:extLst>
              <a:ext uri="{FF2B5EF4-FFF2-40B4-BE49-F238E27FC236}">
                <a16:creationId xmlns:a16="http://schemas.microsoft.com/office/drawing/2014/main" id="{ACB98F43-5533-204C-B912-65ECC9150D0E}"/>
              </a:ext>
            </a:extLst>
          </p:cNvPr>
          <p:cNvCxnSpPr>
            <a:cxnSpLocks/>
          </p:cNvCxnSpPr>
          <p:nvPr/>
        </p:nvCxnSpPr>
        <p:spPr>
          <a:xfrm>
            <a:off x="819615" y="4339764"/>
            <a:ext cx="3947531"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Freeform 47">
            <a:extLst>
              <a:ext uri="{FF2B5EF4-FFF2-40B4-BE49-F238E27FC236}">
                <a16:creationId xmlns:a16="http://schemas.microsoft.com/office/drawing/2014/main" id="{2CC3E955-B2A6-2548-9FD4-8124956BCE07}"/>
              </a:ext>
            </a:extLst>
          </p:cNvPr>
          <p:cNvSpPr/>
          <p:nvPr/>
        </p:nvSpPr>
        <p:spPr>
          <a:xfrm>
            <a:off x="837554" y="458186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TextBox 48">
            <a:extLst>
              <a:ext uri="{FF2B5EF4-FFF2-40B4-BE49-F238E27FC236}">
                <a16:creationId xmlns:a16="http://schemas.microsoft.com/office/drawing/2014/main" id="{52FE8F99-F6B4-9441-8415-9A9FBE15C5F7}"/>
              </a:ext>
            </a:extLst>
          </p:cNvPr>
          <p:cNvSpPr txBox="1"/>
          <p:nvPr/>
        </p:nvSpPr>
        <p:spPr>
          <a:xfrm>
            <a:off x="5614331" y="1800109"/>
            <a:ext cx="3153870" cy="261610"/>
          </a:xfrm>
          <a:prstGeom prst="rect">
            <a:avLst/>
          </a:prstGeom>
          <a:noFill/>
        </p:spPr>
        <p:txBody>
          <a:bodyPr wrap="square" rtlCol="0">
            <a:spAutoFit/>
          </a:bodyPr>
          <a:lstStyle/>
          <a:p>
            <a:r>
              <a:rPr lang="en-US" sz="1100" b="0" dirty="0">
                <a:latin typeface="+mn-lt"/>
              </a:rPr>
              <a:t>Primary</a:t>
            </a:r>
          </a:p>
        </p:txBody>
      </p:sp>
      <p:sp>
        <p:nvSpPr>
          <p:cNvPr id="51" name="TextBox 50">
            <a:extLst>
              <a:ext uri="{FF2B5EF4-FFF2-40B4-BE49-F238E27FC236}">
                <a16:creationId xmlns:a16="http://schemas.microsoft.com/office/drawing/2014/main" id="{033BEFEA-6571-D949-9F24-D48F80856526}"/>
              </a:ext>
            </a:extLst>
          </p:cNvPr>
          <p:cNvSpPr txBox="1"/>
          <p:nvPr/>
        </p:nvSpPr>
        <p:spPr>
          <a:xfrm>
            <a:off x="9545531" y="1800109"/>
            <a:ext cx="1996069" cy="261610"/>
          </a:xfrm>
          <a:prstGeom prst="rect">
            <a:avLst/>
          </a:prstGeom>
          <a:noFill/>
        </p:spPr>
        <p:txBody>
          <a:bodyPr wrap="square" rtlCol="0">
            <a:spAutoFit/>
          </a:bodyPr>
          <a:lstStyle/>
          <a:p>
            <a:r>
              <a:rPr lang="en-US" sz="1100" b="0" dirty="0">
                <a:latin typeface="+mn-lt"/>
              </a:rPr>
              <a:t>Secondary</a:t>
            </a:r>
          </a:p>
        </p:txBody>
      </p:sp>
      <p:sp>
        <p:nvSpPr>
          <p:cNvPr id="52" name="Title 16">
            <a:extLst>
              <a:ext uri="{FF2B5EF4-FFF2-40B4-BE49-F238E27FC236}">
                <a16:creationId xmlns:a16="http://schemas.microsoft.com/office/drawing/2014/main" id="{13F7D5B6-6687-B24F-AE58-2CA54BEDA691}"/>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53" name="Title 3">
            <a:extLst>
              <a:ext uri="{FF2B5EF4-FFF2-40B4-BE49-F238E27FC236}">
                <a16:creationId xmlns:a16="http://schemas.microsoft.com/office/drawing/2014/main" id="{07B6A853-0EE1-0247-B6BB-11C664CB8210}"/>
              </a:ext>
            </a:extLst>
          </p:cNvPr>
          <p:cNvSpPr>
            <a:spLocks noGrp="1"/>
          </p:cNvSpPr>
          <p:nvPr>
            <p:ph type="title" hasCustomPrompt="1"/>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dirty="0"/>
              <a:t>Elements</a:t>
            </a:r>
          </a:p>
        </p:txBody>
      </p:sp>
    </p:spTree>
    <p:extLst>
      <p:ext uri="{BB962C8B-B14F-4D97-AF65-F5344CB8AC3E}">
        <p14:creationId xmlns:p14="http://schemas.microsoft.com/office/powerpoint/2010/main" val="266878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EA5066-6E8B-0C47-A85C-B5F7C3137F6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10" name="Title 16">
            <a:extLst>
              <a:ext uri="{FF2B5EF4-FFF2-40B4-BE49-F238E27FC236}">
                <a16:creationId xmlns:a16="http://schemas.microsoft.com/office/drawing/2014/main" id="{F6CD0FC6-C90D-8B47-9F58-D1A726FDB0A2}"/>
              </a:ext>
            </a:extLst>
          </p:cNvPr>
          <p:cNvSpPr>
            <a:spLocks noGrp="1"/>
          </p:cNvSpPr>
          <p:nvPr>
            <p:ph type="title"/>
          </p:nvPr>
        </p:nvSpPr>
        <p:spPr>
          <a:xfrm>
            <a:off x="211876" y="228025"/>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solidFill>
            <a:schemeClr val="accent1"/>
          </a:solidFill>
        </p:spPr>
        <p:txBody>
          <a:bodyPr wrap="square" lIns="731520" tIns="91440">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88659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92667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3340AB-01CD-754C-9C6A-3D76B17A20D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2002" cy="6858001"/>
          </a:xfrm>
          <a:prstGeom prst="rect">
            <a:avLst/>
          </a:prstGeom>
        </p:spPr>
      </p:pic>
      <p:pic>
        <p:nvPicPr>
          <p:cNvPr id="16" name="Picture 15">
            <a:extLst>
              <a:ext uri="{FF2B5EF4-FFF2-40B4-BE49-F238E27FC236}">
                <a16:creationId xmlns:a16="http://schemas.microsoft.com/office/drawing/2014/main" id="{0E3CE530-F158-264D-B116-4CE2AE02667E}"/>
              </a:ext>
            </a:extLst>
          </p:cNvPr>
          <p:cNvPicPr>
            <a:picLocks noChangeAspect="1"/>
          </p:cNvPicPr>
          <p:nvPr userDrawn="1"/>
        </p:nvPicPr>
        <p:blipFill>
          <a:blip r:embed="rId3">
            <a:alphaModFix amt="95000"/>
          </a:blip>
          <a:stretch>
            <a:fillRect/>
          </a:stretch>
        </p:blipFill>
        <p:spPr>
          <a:xfrm>
            <a:off x="5942671" y="264581"/>
            <a:ext cx="5903124" cy="6317827"/>
          </a:xfrm>
          <a:prstGeom prst="rect">
            <a:avLst/>
          </a:prstGeom>
        </p:spPr>
      </p:pic>
      <p:sp>
        <p:nvSpPr>
          <p:cNvPr id="2" name="Title 1">
            <a:extLst>
              <a:ext uri="{FF2B5EF4-FFF2-40B4-BE49-F238E27FC236}">
                <a16:creationId xmlns:a16="http://schemas.microsoft.com/office/drawing/2014/main" id="{5A23648D-D3C7-2841-B69B-A46F5B3F75B1}"/>
              </a:ext>
            </a:extLst>
          </p:cNvPr>
          <p:cNvSpPr>
            <a:spLocks noGrp="1"/>
          </p:cNvSpPr>
          <p:nvPr>
            <p:ph type="ctrTitle"/>
          </p:nvPr>
        </p:nvSpPr>
        <p:spPr>
          <a:xfrm>
            <a:off x="6358466" y="1186922"/>
            <a:ext cx="4902201" cy="2242078"/>
          </a:xfrm>
          <a:prstGeom prst="rect">
            <a:avLst/>
          </a:prstGeom>
        </p:spPr>
        <p:txBody>
          <a:bodyPr anchor="b" anchorCtr="0">
            <a:normAutofit/>
          </a:bodyPr>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7856194-27B6-334F-8713-F471EBDAE4B4}"/>
              </a:ext>
            </a:extLst>
          </p:cNvPr>
          <p:cNvSpPr>
            <a:spLocks noGrp="1"/>
          </p:cNvSpPr>
          <p:nvPr>
            <p:ph type="subTitle" idx="1"/>
          </p:nvPr>
        </p:nvSpPr>
        <p:spPr>
          <a:xfrm>
            <a:off x="6358466" y="3572934"/>
            <a:ext cx="4902201" cy="1075267"/>
          </a:xfrm>
          <a:prstGeom prst="rect">
            <a:avLst/>
          </a:prstGeom>
        </p:spPr>
        <p:txBody>
          <a:bodyPr/>
          <a:lstStyle>
            <a:lvl1pPr marL="0" indent="0" algn="l">
              <a:buNone/>
              <a:defRPr sz="2400" b="0" i="0">
                <a:solidFill>
                  <a:schemeClr val="bg1"/>
                </a:solidFill>
                <a:latin typeface="WORK SANS LIGHT ROMAN" pitchFamily="2" charset="77"/>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4FDB2A-D21E-F541-B9FA-7050C9D5DA6E}"/>
              </a:ext>
            </a:extLst>
          </p:cNvPr>
          <p:cNvSpPr>
            <a:spLocks noGrp="1"/>
          </p:cNvSpPr>
          <p:nvPr>
            <p:ph type="sldNum" sz="quarter" idx="12"/>
          </p:nvPr>
        </p:nvSpPr>
        <p:spPr>
          <a:xfrm>
            <a:off x="6358466" y="-583804"/>
            <a:ext cx="4902201" cy="365125"/>
          </a:xfrm>
          <a:prstGeom prst="rect">
            <a:avLst/>
          </a:prstGeom>
        </p:spPr>
        <p:txBody>
          <a:bodyPr/>
          <a:lstStyle>
            <a:lvl1pPr algn="l">
              <a:defRPr>
                <a:solidFill>
                  <a:schemeClr val="bg1"/>
                </a:solidFill>
              </a:defRPr>
            </a:lvl1pPr>
          </a:lstStyle>
          <a:p>
            <a:r>
              <a:rPr lang="en-US" dirty="0"/>
              <a:t>Add date here</a:t>
            </a:r>
          </a:p>
        </p:txBody>
      </p:sp>
      <p:pic>
        <p:nvPicPr>
          <p:cNvPr id="10" name="Picture 9">
            <a:extLst>
              <a:ext uri="{FF2B5EF4-FFF2-40B4-BE49-F238E27FC236}">
                <a16:creationId xmlns:a16="http://schemas.microsoft.com/office/drawing/2014/main" id="{3D3C6353-160D-C148-AD24-3DE822A95D93}"/>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40800" y="5704811"/>
            <a:ext cx="2311399" cy="453013"/>
          </a:xfrm>
          <a:prstGeom prst="rect">
            <a:avLst/>
          </a:prstGeom>
        </p:spPr>
      </p:pic>
      <p:sp>
        <p:nvSpPr>
          <p:cNvPr id="18" name="Content Placeholder 17">
            <a:extLst>
              <a:ext uri="{FF2B5EF4-FFF2-40B4-BE49-F238E27FC236}">
                <a16:creationId xmlns:a16="http://schemas.microsoft.com/office/drawing/2014/main" id="{CD45E58A-3F1C-054A-B527-814679237798}"/>
              </a:ext>
            </a:extLst>
          </p:cNvPr>
          <p:cNvSpPr>
            <a:spLocks noGrp="1"/>
          </p:cNvSpPr>
          <p:nvPr>
            <p:ph sz="quarter" idx="13" hasCustomPrompt="1"/>
          </p:nvPr>
        </p:nvSpPr>
        <p:spPr>
          <a:xfrm>
            <a:off x="6357938" y="463129"/>
            <a:ext cx="4902201" cy="406400"/>
          </a:xfrm>
          <a:prstGeom prst="rect">
            <a:avLst/>
          </a:prstGeom>
        </p:spPr>
        <p:txBody>
          <a:bodyPr>
            <a:noAutofit/>
          </a:bodyPr>
          <a:lstStyle>
            <a:lvl1pPr marL="0" indent="0">
              <a:buFontTx/>
              <a:buNone/>
              <a:defRPr sz="1200">
                <a:solidFill>
                  <a:schemeClr val="bg1"/>
                </a:solidFill>
              </a:defRPr>
            </a:lvl1pPr>
            <a:lvl2pPr marL="457206" indent="0">
              <a:buFontTx/>
              <a:buNone/>
              <a:defRPr>
                <a:solidFill>
                  <a:schemeClr val="bg1"/>
                </a:solidFill>
              </a:defRPr>
            </a:lvl2pPr>
            <a:lvl3pPr marL="914411" indent="0">
              <a:buFontTx/>
              <a:buNone/>
              <a:defRPr>
                <a:solidFill>
                  <a:schemeClr val="bg1"/>
                </a:solidFill>
              </a:defRPr>
            </a:lvl3pPr>
            <a:lvl4pPr marL="1371617" indent="0">
              <a:buFontTx/>
              <a:buNone/>
              <a:defRPr>
                <a:solidFill>
                  <a:schemeClr val="bg1"/>
                </a:solidFill>
              </a:defRPr>
            </a:lvl4pPr>
            <a:lvl5pPr marL="1828823" indent="0">
              <a:buFontTx/>
              <a:buNone/>
              <a:defRPr>
                <a:solidFill>
                  <a:schemeClr val="bg1"/>
                </a:solidFill>
              </a:defRPr>
            </a:lvl5pPr>
          </a:lstStyle>
          <a:p>
            <a:pPr lvl="0"/>
            <a:r>
              <a:rPr lang="en-US" dirty="0"/>
              <a:t>Add date here</a:t>
            </a:r>
          </a:p>
        </p:txBody>
      </p:sp>
      <p:cxnSp>
        <p:nvCxnSpPr>
          <p:cNvPr id="9" name="Straight Connector 8">
            <a:extLst>
              <a:ext uri="{FF2B5EF4-FFF2-40B4-BE49-F238E27FC236}">
                <a16:creationId xmlns:a16="http://schemas.microsoft.com/office/drawing/2014/main" id="{F59DEC6C-3A7A-F949-94C9-1CB320643688}"/>
              </a:ext>
            </a:extLst>
          </p:cNvPr>
          <p:cNvCxnSpPr>
            <a:cxnSpLocks/>
          </p:cNvCxnSpPr>
          <p:nvPr userDrawn="1"/>
        </p:nvCxnSpPr>
        <p:spPr>
          <a:xfrm>
            <a:off x="6357938" y="3479946"/>
            <a:ext cx="49022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72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Content Placeholder 17">
            <a:extLst>
              <a:ext uri="{FF2B5EF4-FFF2-40B4-BE49-F238E27FC236}">
                <a16:creationId xmlns:a16="http://schemas.microsoft.com/office/drawing/2014/main" id="{61FA039C-8A36-9A48-B005-A67A4D8EFD7F}"/>
              </a:ext>
            </a:extLst>
          </p:cNvPr>
          <p:cNvSpPr>
            <a:spLocks noGrp="1"/>
          </p:cNvSpPr>
          <p:nvPr>
            <p:ph sz="quarter" idx="13"/>
          </p:nvPr>
        </p:nvSpPr>
        <p:spPr>
          <a:xfrm>
            <a:off x="838202" y="1182030"/>
            <a:ext cx="10515600" cy="4990165"/>
          </a:xfrm>
          <a:prstGeom prst="rect">
            <a:avLst/>
          </a:prstGeom>
        </p:spPr>
        <p:txBody>
          <a:bodyPr/>
          <a:lstStyle>
            <a:lvl1pPr>
              <a:lnSpc>
                <a:spcPct val="110000"/>
              </a:lnSpc>
              <a:defRPr b="0" i="0">
                <a:latin typeface="Source Serif Pro Light" panose="02040303050405020204" pitchFamily="18" charset="0"/>
                <a:ea typeface="Source Serif Pro Light" panose="02040303050405020204" pitchFamily="18" charset="0"/>
              </a:defRPr>
            </a:lvl1pPr>
            <a:lvl2pPr>
              <a:spcAft>
                <a:spcPts val="600"/>
              </a:spcAft>
              <a:defRPr b="0" i="0">
                <a:latin typeface="Source Serif Pro Light" panose="02040303050405020204" pitchFamily="18" charset="0"/>
                <a:ea typeface="Source Serif Pro Light" panose="02040303050405020204" pitchFamily="18" charset="0"/>
              </a:defRPr>
            </a:lvl2pPr>
            <a:lvl3pPr>
              <a:spcAft>
                <a:spcPts val="600"/>
              </a:spcAft>
              <a:defRPr b="0" i="0">
                <a:latin typeface="Source Serif Pro Light" panose="02040303050405020204" pitchFamily="18" charset="0"/>
                <a:ea typeface="Source Serif Pro Light" panose="02040303050405020204" pitchFamily="18" charset="0"/>
              </a:defRPr>
            </a:lvl3pPr>
            <a:lvl4pPr>
              <a:spcAft>
                <a:spcPts val="600"/>
              </a:spcAft>
              <a:defRPr b="0" i="0">
                <a:latin typeface="Source Serif Pro Light" panose="02040303050405020204" pitchFamily="18" charset="0"/>
                <a:ea typeface="Source Serif Pro Light" panose="02040303050405020204" pitchFamily="18" charset="0"/>
              </a:defRPr>
            </a:lvl4pPr>
            <a:lvl5pPr>
              <a:spcAft>
                <a:spcPts val="600"/>
              </a:spcAft>
              <a:defRPr b="0" i="0">
                <a:latin typeface="Source Serif Pro Light" panose="02040303050405020204" pitchFamily="18" charset="0"/>
                <a:ea typeface="Source Serif Pro Light" panose="02040303050405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Image">
            <a:extLst>
              <a:ext uri="{FF2B5EF4-FFF2-40B4-BE49-F238E27FC236}">
                <a16:creationId xmlns:a16="http://schemas.microsoft.com/office/drawing/2014/main" id="{BBA3C92E-4FCA-2647-8748-E3AA161CD0F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09" b="-3231"/>
          <a:stretch/>
        </p:blipFill>
        <p:spPr>
          <a:xfrm>
            <a:off x="11160064" y="6386812"/>
            <a:ext cx="256821" cy="267335"/>
          </a:xfrm>
          <a:prstGeom prst="rect">
            <a:avLst/>
          </a:prstGeom>
          <a:ln w="12700">
            <a:miter lim="400000"/>
          </a:ln>
        </p:spPr>
      </p:pic>
      <p:sp>
        <p:nvSpPr>
          <p:cNvPr id="11" name="Slide Number Placeholder 5">
            <a:extLst>
              <a:ext uri="{FF2B5EF4-FFF2-40B4-BE49-F238E27FC236}">
                <a16:creationId xmlns:a16="http://schemas.microsoft.com/office/drawing/2014/main" id="{0D7C108A-7517-D549-A84D-F32CCB42BE76}"/>
              </a:ext>
            </a:extLst>
          </p:cNvPr>
          <p:cNvSpPr>
            <a:spLocks noGrp="1"/>
          </p:cNvSpPr>
          <p:nvPr>
            <p:ph type="sldNum" sz="quarter" idx="4"/>
          </p:nvPr>
        </p:nvSpPr>
        <p:spPr>
          <a:xfrm>
            <a:off x="11496907" y="6356351"/>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
        <p:nvSpPr>
          <p:cNvPr id="13" name="Title 16">
            <a:extLst>
              <a:ext uri="{FF2B5EF4-FFF2-40B4-BE49-F238E27FC236}">
                <a16:creationId xmlns:a16="http://schemas.microsoft.com/office/drawing/2014/main" id="{4EF296BD-1E42-7E42-AEA9-90E711E264C4}"/>
              </a:ext>
            </a:extLst>
          </p:cNvPr>
          <p:cNvSpPr txBox="1">
            <a:spLocks/>
          </p:cNvSpPr>
          <p:nvPr userDrawn="1"/>
        </p:nvSpPr>
        <p:spPr>
          <a:xfrm>
            <a:off x="241614" y="228027"/>
            <a:ext cx="11768249"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sz="3200" dirty="0"/>
          </a:p>
        </p:txBody>
      </p:sp>
      <p:sp>
        <p:nvSpPr>
          <p:cNvPr id="5" name="Title 4">
            <a:extLst>
              <a:ext uri="{FF2B5EF4-FFF2-40B4-BE49-F238E27FC236}">
                <a16:creationId xmlns:a16="http://schemas.microsoft.com/office/drawing/2014/main" id="{346E3D8A-5147-6344-A979-57DF63C0CFEC}"/>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37354100"/>
      </p:ext>
    </p:extLst>
  </p:cSld>
  <p:clrMapOvr>
    <a:masterClrMapping/>
  </p:clrMapOvr>
  <p:extLst>
    <p:ext uri="{DCECCB84-F9BA-43D5-87BE-67443E8EF086}">
      <p15:sldGuideLst xmlns:p15="http://schemas.microsoft.com/office/powerpoint/2012/main">
        <p15:guide id="1" orient="horz" pos="744">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with foot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A38F69F-49B4-EA47-916D-8BC7F4866297}"/>
              </a:ext>
            </a:extLst>
          </p:cNvPr>
          <p:cNvSpPr>
            <a:spLocks noGrp="1"/>
          </p:cNvSpPr>
          <p:nvPr>
            <p:ph type="ftr" sz="quarter" idx="11"/>
          </p:nvPr>
        </p:nvSpPr>
        <p:spPr>
          <a:xfrm>
            <a:off x="1303869" y="6356351"/>
            <a:ext cx="8851422" cy="365125"/>
          </a:xfrm>
          <a:prstGeom prst="rect">
            <a:avLst/>
          </a:prstGeom>
        </p:spPr>
        <p:txBody>
          <a:bodyPr anchor="ctr" anchorCtr="0"/>
          <a:lstStyle>
            <a:lvl1pPr>
              <a:defRPr sz="1050"/>
            </a:lvl1pPr>
          </a:lstStyle>
          <a:p>
            <a:endParaRPr lang="en-US" dirty="0"/>
          </a:p>
        </p:txBody>
      </p:sp>
      <p:cxnSp>
        <p:nvCxnSpPr>
          <p:cNvPr id="7" name="Straight Connector 6">
            <a:extLst>
              <a:ext uri="{FF2B5EF4-FFF2-40B4-BE49-F238E27FC236}">
                <a16:creationId xmlns:a16="http://schemas.microsoft.com/office/drawing/2014/main" id="{9133D3BB-F2D1-214F-A74C-13B9762C868E}"/>
              </a:ext>
            </a:extLst>
          </p:cNvPr>
          <p:cNvCxnSpPr>
            <a:cxnSpLocks/>
          </p:cNvCxnSpPr>
          <p:nvPr userDrawn="1"/>
        </p:nvCxnSpPr>
        <p:spPr>
          <a:xfrm>
            <a:off x="838202" y="9051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C753113-08C9-A44A-98ED-92E73B987C49}"/>
              </a:ext>
            </a:extLst>
          </p:cNvPr>
          <p:cNvSpPr>
            <a:spLocks noGrp="1"/>
          </p:cNvSpPr>
          <p:nvPr>
            <p:ph type="title"/>
          </p:nvPr>
        </p:nvSpPr>
        <p:spPr/>
        <p:txBody>
          <a:bodyPr/>
          <a:lstStyle>
            <a:lvl1pPr>
              <a:defRPr b="1" i="0">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
        <p:nvSpPr>
          <p:cNvPr id="19" name="Content Placeholder 17">
            <a:extLst>
              <a:ext uri="{FF2B5EF4-FFF2-40B4-BE49-F238E27FC236}">
                <a16:creationId xmlns:a16="http://schemas.microsoft.com/office/drawing/2014/main" id="{61FA039C-8A36-9A48-B005-A67A4D8EFD7F}"/>
              </a:ext>
            </a:extLst>
          </p:cNvPr>
          <p:cNvSpPr>
            <a:spLocks noGrp="1"/>
          </p:cNvSpPr>
          <p:nvPr>
            <p:ph sz="quarter" idx="13"/>
          </p:nvPr>
        </p:nvSpPr>
        <p:spPr>
          <a:xfrm>
            <a:off x="838202" y="1182030"/>
            <a:ext cx="10515600" cy="4990165"/>
          </a:xfrm>
          <a:prstGeom prst="rect">
            <a:avLst/>
          </a:prstGeom>
        </p:spPr>
        <p:txBody>
          <a:bodyPr/>
          <a:lstStyle>
            <a:lvl1pPr>
              <a:defRPr b="0" i="0">
                <a:latin typeface="Source Serif Pro Light" panose="02040303050405020204" pitchFamily="18" charset="0"/>
                <a:ea typeface="Source Serif Pro Light" panose="02040303050405020204" pitchFamily="18" charset="0"/>
              </a:defRPr>
            </a:lvl1pPr>
            <a:lvl2pPr>
              <a:defRPr b="0" i="0">
                <a:latin typeface="Source Serif Pro Light" panose="02040303050405020204" pitchFamily="18" charset="0"/>
                <a:ea typeface="Source Serif Pro Light" panose="02040303050405020204" pitchFamily="18" charset="0"/>
              </a:defRPr>
            </a:lvl2pPr>
            <a:lvl3pPr>
              <a:defRPr b="0" i="0">
                <a:latin typeface="Source Serif Pro Light" panose="02040303050405020204" pitchFamily="18" charset="0"/>
                <a:ea typeface="Source Serif Pro Light" panose="02040303050405020204" pitchFamily="18" charset="0"/>
              </a:defRPr>
            </a:lvl3pPr>
            <a:lvl4pPr>
              <a:defRPr b="0" i="0">
                <a:latin typeface="Source Serif Pro Light" panose="02040303050405020204" pitchFamily="18" charset="0"/>
                <a:ea typeface="Source Serif Pro Light" panose="02040303050405020204" pitchFamily="18" charset="0"/>
              </a:defRPr>
            </a:lvl4pPr>
            <a:lvl5pPr>
              <a:defRPr b="0" i="0">
                <a:latin typeface="Source Serif Pro Light" panose="02040303050405020204" pitchFamily="18" charset="0"/>
                <a:ea typeface="Source Serif Pro Light" panose="02040303050405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Image">
            <a:extLst>
              <a:ext uri="{FF2B5EF4-FFF2-40B4-BE49-F238E27FC236}">
                <a16:creationId xmlns:a16="http://schemas.microsoft.com/office/drawing/2014/main" id="{DD987BF4-2355-3841-8F7A-E08470FB09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09" b="-3231"/>
          <a:stretch/>
        </p:blipFill>
        <p:spPr>
          <a:xfrm>
            <a:off x="11160064" y="6386812"/>
            <a:ext cx="256821" cy="267335"/>
          </a:xfrm>
          <a:prstGeom prst="rect">
            <a:avLst/>
          </a:prstGeom>
          <a:ln w="12700">
            <a:miter lim="400000"/>
          </a:ln>
        </p:spPr>
      </p:pic>
      <p:sp>
        <p:nvSpPr>
          <p:cNvPr id="11" name="Slide Number Placeholder 5">
            <a:extLst>
              <a:ext uri="{FF2B5EF4-FFF2-40B4-BE49-F238E27FC236}">
                <a16:creationId xmlns:a16="http://schemas.microsoft.com/office/drawing/2014/main" id="{9117EB94-B75E-C54B-AD4E-BB047102C6FC}"/>
              </a:ext>
            </a:extLst>
          </p:cNvPr>
          <p:cNvSpPr>
            <a:spLocks noGrp="1"/>
          </p:cNvSpPr>
          <p:nvPr>
            <p:ph type="sldNum" sz="quarter" idx="4"/>
          </p:nvPr>
        </p:nvSpPr>
        <p:spPr>
          <a:xfrm>
            <a:off x="11496907" y="6356351"/>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3846807799"/>
      </p:ext>
    </p:extLst>
  </p:cSld>
  <p:clrMapOvr>
    <a:masterClrMapping/>
  </p:clrMapOvr>
  <p:extLst>
    <p:ext uri="{DCECCB84-F9BA-43D5-87BE-67443E8EF086}">
      <p15:sldGuideLst xmlns:p15="http://schemas.microsoft.com/office/powerpoint/2012/main">
        <p15:guide id="1" orient="horz" pos="744">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Revers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F5F5E4-28DC-A34F-BBCD-5067B32B474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E7CFDB66-07DC-9142-AFAC-7DDAA285C722}"/>
              </a:ext>
            </a:extLst>
          </p:cNvPr>
          <p:cNvCxnSpPr>
            <a:cxnSpLocks/>
          </p:cNvCxnSpPr>
          <p:nvPr userDrawn="1"/>
        </p:nvCxnSpPr>
        <p:spPr>
          <a:xfrm>
            <a:off x="838202" y="9051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3">
            <a:extLst>
              <a:ext uri="{FF2B5EF4-FFF2-40B4-BE49-F238E27FC236}">
                <a16:creationId xmlns:a16="http://schemas.microsoft.com/office/drawing/2014/main" id="{4081FEB2-6E12-3D42-AED6-451C9D1B5CD2}"/>
              </a:ext>
            </a:extLst>
          </p:cNvPr>
          <p:cNvSpPr>
            <a:spLocks noGrp="1"/>
          </p:cNvSpPr>
          <p:nvPr>
            <p:ph type="title"/>
          </p:nvPr>
        </p:nvSpPr>
        <p:spPr>
          <a:xfrm>
            <a:off x="838202" y="365125"/>
            <a:ext cx="10515600" cy="538124"/>
          </a:xfrm>
        </p:spPr>
        <p:txBody>
          <a:bodyPr/>
          <a:lstStyle>
            <a:lvl1pPr>
              <a:defRPr>
                <a:solidFill>
                  <a:schemeClr val="bg1"/>
                </a:solidFill>
              </a:defRPr>
            </a:lvl1pPr>
          </a:lstStyle>
          <a:p>
            <a:r>
              <a:rPr lang="en-US"/>
              <a:t>Click to edit Master title style</a:t>
            </a:r>
            <a:endParaRPr lang="en-US" dirty="0"/>
          </a:p>
        </p:txBody>
      </p:sp>
      <p:sp>
        <p:nvSpPr>
          <p:cNvPr id="15" name="Content Placeholder 17">
            <a:extLst>
              <a:ext uri="{FF2B5EF4-FFF2-40B4-BE49-F238E27FC236}">
                <a16:creationId xmlns:a16="http://schemas.microsoft.com/office/drawing/2014/main" id="{018FBE26-13E1-5242-B02A-E50101187A98}"/>
              </a:ext>
            </a:extLst>
          </p:cNvPr>
          <p:cNvSpPr>
            <a:spLocks noGrp="1"/>
          </p:cNvSpPr>
          <p:nvPr>
            <p:ph sz="quarter" idx="13"/>
          </p:nvPr>
        </p:nvSpPr>
        <p:spPr>
          <a:xfrm>
            <a:off x="838202" y="1182030"/>
            <a:ext cx="10515600" cy="49901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Image">
            <a:extLst>
              <a:ext uri="{FF2B5EF4-FFF2-40B4-BE49-F238E27FC236}">
                <a16:creationId xmlns:a16="http://schemas.microsoft.com/office/drawing/2014/main" id="{1274BD9C-A377-AA43-8C41-AB444210632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09" b="-3231"/>
          <a:stretch/>
        </p:blipFill>
        <p:spPr>
          <a:xfrm>
            <a:off x="11160064" y="6386812"/>
            <a:ext cx="256821" cy="267335"/>
          </a:xfrm>
          <a:prstGeom prst="rect">
            <a:avLst/>
          </a:prstGeom>
          <a:ln w="12700">
            <a:miter lim="400000"/>
          </a:ln>
        </p:spPr>
      </p:pic>
      <p:sp>
        <p:nvSpPr>
          <p:cNvPr id="13" name="Slide Number Placeholder 5">
            <a:extLst>
              <a:ext uri="{FF2B5EF4-FFF2-40B4-BE49-F238E27FC236}">
                <a16:creationId xmlns:a16="http://schemas.microsoft.com/office/drawing/2014/main" id="{99783FEE-043B-8D46-A5EF-423932B036C6}"/>
              </a:ext>
            </a:extLst>
          </p:cNvPr>
          <p:cNvSpPr>
            <a:spLocks noGrp="1"/>
          </p:cNvSpPr>
          <p:nvPr>
            <p:ph type="sldNum" sz="quarter" idx="4"/>
          </p:nvPr>
        </p:nvSpPr>
        <p:spPr>
          <a:xfrm>
            <a:off x="11496907" y="6356351"/>
            <a:ext cx="512956" cy="365125"/>
          </a:xfrm>
          <a:prstGeom prst="rect">
            <a:avLst/>
          </a:prstGeom>
        </p:spPr>
        <p:txBody>
          <a:bodyPr anchor="ctr"/>
          <a:lstStyle>
            <a:lvl1pPr algn="l">
              <a:defRPr sz="1050">
                <a:solidFill>
                  <a:schemeClr val="bg1"/>
                </a:solidFill>
              </a:defRPr>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22066368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with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F4402E-ECFF-1E49-B60F-3A3C486A476C}"/>
              </a:ext>
            </a:extLst>
          </p:cNvPr>
          <p:cNvSpPr>
            <a:spLocks noGrp="1"/>
          </p:cNvSpPr>
          <p:nvPr>
            <p:ph type="pic" sz="quarter" idx="10"/>
          </p:nvPr>
        </p:nvSpPr>
        <p:spPr>
          <a:xfrm>
            <a:off x="0" y="0"/>
            <a:ext cx="12192000" cy="6858000"/>
          </a:xfrm>
          <a:prstGeom prst="rect">
            <a:avLst/>
          </a:prstGeom>
        </p:spPr>
        <p:txBody>
          <a:bodyPr>
            <a:normAutofit/>
          </a:bodyPr>
          <a:lstStyle>
            <a:lvl1pPr marL="0" indent="0">
              <a:buNone/>
              <a:defRPr sz="1100"/>
            </a:lvl1pPr>
          </a:lstStyle>
          <a:p>
            <a:r>
              <a:rPr lang="en-US" dirty="0"/>
              <a:t>Click icon to add picture</a:t>
            </a:r>
          </a:p>
        </p:txBody>
      </p:sp>
      <p:sp>
        <p:nvSpPr>
          <p:cNvPr id="17" name="Title 16">
            <a:extLst>
              <a:ext uri="{FF2B5EF4-FFF2-40B4-BE49-F238E27FC236}">
                <a16:creationId xmlns:a16="http://schemas.microsoft.com/office/drawing/2014/main" id="{DFC68C07-0D87-8B44-AC54-A78B9E3C6C65}"/>
              </a:ext>
            </a:extLst>
          </p:cNvPr>
          <p:cNvSpPr>
            <a:spLocks noGrp="1"/>
          </p:cNvSpPr>
          <p:nvPr>
            <p:ph type="title"/>
          </p:nvPr>
        </p:nvSpPr>
        <p:spPr>
          <a:xfrm>
            <a:off x="230908" y="365125"/>
            <a:ext cx="11778955"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wrap="square" lIns="365760">
            <a:noAutofit/>
          </a:bodyPr>
          <a:lstStyle>
            <a:lvl1pPr>
              <a:defRPr>
                <a:solidFill>
                  <a:schemeClr val="bg1"/>
                </a:solidFill>
              </a:defRPr>
            </a:lvl1pPr>
          </a:lstStyle>
          <a:p>
            <a:r>
              <a:rPr lang="en-US" dirty="0"/>
              <a:t>Click to edit Master title style</a:t>
            </a:r>
          </a:p>
        </p:txBody>
      </p:sp>
      <p:pic>
        <p:nvPicPr>
          <p:cNvPr id="5" name="Image">
            <a:extLst>
              <a:ext uri="{FF2B5EF4-FFF2-40B4-BE49-F238E27FC236}">
                <a16:creationId xmlns:a16="http://schemas.microsoft.com/office/drawing/2014/main" id="{8FD685D6-715C-7242-92C1-BEE8F94BA8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09" b="-3231"/>
          <a:stretch/>
        </p:blipFill>
        <p:spPr>
          <a:xfrm>
            <a:off x="11160064" y="6386812"/>
            <a:ext cx="256821" cy="267335"/>
          </a:xfrm>
          <a:prstGeom prst="rect">
            <a:avLst/>
          </a:prstGeom>
          <a:ln w="12700">
            <a:miter lim="400000"/>
          </a:ln>
        </p:spPr>
      </p:pic>
      <p:sp>
        <p:nvSpPr>
          <p:cNvPr id="6" name="Slide Number Placeholder 5">
            <a:extLst>
              <a:ext uri="{FF2B5EF4-FFF2-40B4-BE49-F238E27FC236}">
                <a16:creationId xmlns:a16="http://schemas.microsoft.com/office/drawing/2014/main" id="{F6806C2B-A02A-FA43-B115-7FCE2EC7CEF7}"/>
              </a:ext>
            </a:extLst>
          </p:cNvPr>
          <p:cNvSpPr>
            <a:spLocks noGrp="1"/>
          </p:cNvSpPr>
          <p:nvPr>
            <p:ph type="sldNum" sz="quarter" idx="4"/>
          </p:nvPr>
        </p:nvSpPr>
        <p:spPr>
          <a:xfrm>
            <a:off x="11496907" y="6356351"/>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21066330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108011A4-B68B-FB47-A30E-72E2C8E12A8F}"/>
              </a:ext>
            </a:extLst>
          </p:cNvPr>
          <p:cNvSpPr/>
          <p:nvPr userDrawn="1"/>
        </p:nvSpPr>
        <p:spPr>
          <a:xfrm>
            <a:off x="346204" y="272504"/>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itle 1">
            <a:extLst>
              <a:ext uri="{FF2B5EF4-FFF2-40B4-BE49-F238E27FC236}">
                <a16:creationId xmlns:a16="http://schemas.microsoft.com/office/drawing/2014/main" id="{363F9048-DD20-F84D-837D-F42F51F7C315}"/>
              </a:ext>
            </a:extLst>
          </p:cNvPr>
          <p:cNvSpPr>
            <a:spLocks noGrp="1"/>
          </p:cNvSpPr>
          <p:nvPr>
            <p:ph type="title"/>
          </p:nvPr>
        </p:nvSpPr>
        <p:spPr>
          <a:xfrm>
            <a:off x="831852" y="1709738"/>
            <a:ext cx="10515600" cy="2852737"/>
          </a:xfrm>
          <a:prstGeom prst="rect">
            <a:avLst/>
          </a:prstGeom>
        </p:spPr>
        <p:txBody>
          <a:bodyPr anchor="b">
            <a:normAutofit/>
          </a:bodyPr>
          <a:lstStyle>
            <a:lvl1pPr>
              <a:defRPr sz="44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9F8DDC-CB36-E548-B287-B89A05B110A6}"/>
              </a:ext>
            </a:extLst>
          </p:cNvPr>
          <p:cNvSpPr>
            <a:spLocks noGrp="1"/>
          </p:cNvSpPr>
          <p:nvPr>
            <p:ph type="body" idx="1"/>
          </p:nvPr>
        </p:nvSpPr>
        <p:spPr>
          <a:xfrm>
            <a:off x="831852" y="4589464"/>
            <a:ext cx="10515600" cy="1500187"/>
          </a:xfrm>
          <a:prstGeom prst="rect">
            <a:avLst/>
          </a:prstGeom>
        </p:spPr>
        <p:txBody>
          <a:bodyPr/>
          <a:lstStyle>
            <a:lvl1pPr marL="0" indent="0">
              <a:buNone/>
              <a:defRPr sz="2400" b="0" i="0">
                <a:solidFill>
                  <a:schemeClr val="bg1"/>
                </a:solidFill>
                <a:latin typeface="WORK SANS LIGHT ROMAN" pitchFamily="2" charset="77"/>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pic>
        <p:nvPicPr>
          <p:cNvPr id="18" name="Picture 17">
            <a:extLst>
              <a:ext uri="{FF2B5EF4-FFF2-40B4-BE49-F238E27FC236}">
                <a16:creationId xmlns:a16="http://schemas.microsoft.com/office/drawing/2014/main" id="{10599F93-DC4D-4041-93BB-6E53A1A78A3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89758" y="612026"/>
            <a:ext cx="2311399" cy="453013"/>
          </a:xfrm>
          <a:prstGeom prst="rect">
            <a:avLst/>
          </a:prstGeom>
        </p:spPr>
      </p:pic>
    </p:spTree>
    <p:extLst>
      <p:ext uri="{BB962C8B-B14F-4D97-AF65-F5344CB8AC3E}">
        <p14:creationId xmlns:p14="http://schemas.microsoft.com/office/powerpoint/2010/main" val="11593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ening/Closin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D65BC16-6916-AA4E-AC7D-1371FCAE2EDE}"/>
              </a:ext>
            </a:extLst>
          </p:cNvPr>
          <p:cNvSpPr/>
          <p:nvPr userDrawn="1"/>
        </p:nvSpPr>
        <p:spPr>
          <a:xfrm>
            <a:off x="346204" y="272504"/>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pic>
        <p:nvPicPr>
          <p:cNvPr id="4" name="Picture 3">
            <a:extLst>
              <a:ext uri="{FF2B5EF4-FFF2-40B4-BE49-F238E27FC236}">
                <a16:creationId xmlns:a16="http://schemas.microsoft.com/office/drawing/2014/main" id="{D52234F5-47FA-A749-B830-4ABE52DEF3B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501569" y="2920515"/>
            <a:ext cx="5188866" cy="1016971"/>
          </a:xfrm>
          <a:prstGeom prst="rect">
            <a:avLst/>
          </a:prstGeom>
        </p:spPr>
      </p:pic>
    </p:spTree>
    <p:extLst>
      <p:ext uri="{BB962C8B-B14F-4D97-AF65-F5344CB8AC3E}">
        <p14:creationId xmlns:p14="http://schemas.microsoft.com/office/powerpoint/2010/main" val="185824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EAA28DB-DC62-7447-83F8-5B4BE3B8C70E}"/>
              </a:ext>
            </a:extLst>
          </p:cNvPr>
          <p:cNvCxnSpPr>
            <a:cxnSpLocks/>
          </p:cNvCxnSpPr>
          <p:nvPr userDrawn="1"/>
        </p:nvCxnSpPr>
        <p:spPr>
          <a:xfrm>
            <a:off x="838202" y="9051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44A441A1-0642-EE41-A7A8-57CF58694911}"/>
              </a:ext>
            </a:extLst>
          </p:cNvPr>
          <p:cNvSpPr>
            <a:spLocks noGrp="1"/>
          </p:cNvSpPr>
          <p:nvPr>
            <p:ph sz="half" idx="1"/>
          </p:nvPr>
        </p:nvSpPr>
        <p:spPr>
          <a:xfrm>
            <a:off x="838201" y="1182029"/>
            <a:ext cx="5181600" cy="4994934"/>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C3079827-8E81-F54C-807B-70903DF0A48B}"/>
              </a:ext>
            </a:extLst>
          </p:cNvPr>
          <p:cNvSpPr>
            <a:spLocks noGrp="1"/>
          </p:cNvSpPr>
          <p:nvPr>
            <p:ph sz="half" idx="2"/>
          </p:nvPr>
        </p:nvSpPr>
        <p:spPr>
          <a:xfrm>
            <a:off x="6172201" y="1182029"/>
            <a:ext cx="5181600" cy="4994934"/>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684DF3D7-E942-E448-ADF8-8D7C3954C8C2}"/>
              </a:ext>
            </a:extLst>
          </p:cNvPr>
          <p:cNvSpPr>
            <a:spLocks noGrp="1"/>
          </p:cNvSpPr>
          <p:nvPr>
            <p:ph type="title"/>
          </p:nvPr>
        </p:nvSpPr>
        <p:spPr>
          <a:xfrm>
            <a:off x="838202" y="365126"/>
            <a:ext cx="10515600" cy="540057"/>
          </a:xfrm>
          <a:prstGeom prst="rect">
            <a:avLst/>
          </a:prstGeom>
        </p:spPr>
        <p:txBody>
          <a:bodyPr/>
          <a:lstStyle/>
          <a:p>
            <a:r>
              <a:rPr lang="en-US"/>
              <a:t>Click to edit Master title style</a:t>
            </a:r>
            <a:endParaRPr lang="en-US" dirty="0"/>
          </a:p>
        </p:txBody>
      </p:sp>
      <p:pic>
        <p:nvPicPr>
          <p:cNvPr id="11" name="Image">
            <a:extLst>
              <a:ext uri="{FF2B5EF4-FFF2-40B4-BE49-F238E27FC236}">
                <a16:creationId xmlns:a16="http://schemas.microsoft.com/office/drawing/2014/main" id="{2BB068CA-B8C2-804F-97A7-FF6764C8E79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09" b="-3231"/>
          <a:stretch/>
        </p:blipFill>
        <p:spPr>
          <a:xfrm>
            <a:off x="11160064" y="6386812"/>
            <a:ext cx="256821" cy="267335"/>
          </a:xfrm>
          <a:prstGeom prst="rect">
            <a:avLst/>
          </a:prstGeom>
          <a:ln w="12700">
            <a:miter lim="400000"/>
          </a:ln>
        </p:spPr>
      </p:pic>
      <p:sp>
        <p:nvSpPr>
          <p:cNvPr id="13" name="Slide Number Placeholder 5">
            <a:extLst>
              <a:ext uri="{FF2B5EF4-FFF2-40B4-BE49-F238E27FC236}">
                <a16:creationId xmlns:a16="http://schemas.microsoft.com/office/drawing/2014/main" id="{65A0439F-62B2-BD41-B16B-E3626B082E3F}"/>
              </a:ext>
            </a:extLst>
          </p:cNvPr>
          <p:cNvSpPr>
            <a:spLocks noGrp="1"/>
          </p:cNvSpPr>
          <p:nvPr>
            <p:ph type="sldNum" sz="quarter" idx="4"/>
          </p:nvPr>
        </p:nvSpPr>
        <p:spPr>
          <a:xfrm>
            <a:off x="11496907" y="6356351"/>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485037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C37D47-96B9-BE46-9A25-818AF9AF985E}"/>
              </a:ext>
            </a:extLst>
          </p:cNvPr>
          <p:cNvSpPr>
            <a:spLocks noGrp="1"/>
          </p:cNvSpPr>
          <p:nvPr>
            <p:ph type="body" idx="1"/>
          </p:nvPr>
        </p:nvSpPr>
        <p:spPr>
          <a:xfrm>
            <a:off x="839789" y="1196458"/>
            <a:ext cx="5157787" cy="555029"/>
          </a:xfrm>
          <a:prstGeom prst="rect">
            <a:avLst/>
          </a:prstGeom>
        </p:spPr>
        <p:txBody>
          <a:bodyPr anchor="b">
            <a:normAutofit/>
          </a:bodyPr>
          <a:lstStyle>
            <a:lvl1pPr marL="0" indent="0">
              <a:buNone/>
              <a:defRPr sz="20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0F803-672B-DE40-AF38-61A6C2DC8900}"/>
              </a:ext>
            </a:extLst>
          </p:cNvPr>
          <p:cNvSpPr>
            <a:spLocks noGrp="1"/>
          </p:cNvSpPr>
          <p:nvPr>
            <p:ph sz="half" idx="2"/>
          </p:nvPr>
        </p:nvSpPr>
        <p:spPr>
          <a:xfrm>
            <a:off x="839789" y="1872314"/>
            <a:ext cx="5157787" cy="419276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BCEE9B5-03C7-0848-BEF1-FFB1CE342442}"/>
              </a:ext>
            </a:extLst>
          </p:cNvPr>
          <p:cNvSpPr>
            <a:spLocks noGrp="1"/>
          </p:cNvSpPr>
          <p:nvPr>
            <p:ph type="body" sz="quarter" idx="3"/>
          </p:nvPr>
        </p:nvSpPr>
        <p:spPr>
          <a:xfrm>
            <a:off x="6172202" y="1196458"/>
            <a:ext cx="5183188" cy="555029"/>
          </a:xfrm>
          <a:prstGeom prst="rect">
            <a:avLst/>
          </a:prstGeom>
        </p:spPr>
        <p:txBody>
          <a:bodyPr anchor="b">
            <a:normAutofit/>
          </a:bodyPr>
          <a:lstStyle>
            <a:lvl1pPr marL="0" indent="0">
              <a:buNone/>
              <a:defRPr sz="20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E444F2-91EA-EF46-A4AD-BD595C89822E}"/>
              </a:ext>
            </a:extLst>
          </p:cNvPr>
          <p:cNvSpPr>
            <a:spLocks noGrp="1"/>
          </p:cNvSpPr>
          <p:nvPr>
            <p:ph sz="quarter" idx="4"/>
          </p:nvPr>
        </p:nvSpPr>
        <p:spPr>
          <a:xfrm>
            <a:off x="6172202" y="1872314"/>
            <a:ext cx="5183188" cy="419276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013DACD4-3E6F-3D40-91B6-8ED6B27504E7}"/>
              </a:ext>
            </a:extLst>
          </p:cNvPr>
          <p:cNvSpPr>
            <a:spLocks noGrp="1"/>
          </p:cNvSpPr>
          <p:nvPr>
            <p:ph type="title"/>
          </p:nvPr>
        </p:nvSpPr>
        <p:spPr>
          <a:xfrm>
            <a:off x="838202" y="365126"/>
            <a:ext cx="10515600" cy="540060"/>
          </a:xfrm>
          <a:prstGeom prst="rect">
            <a:avLst/>
          </a:prstGeom>
        </p:spPr>
        <p:txBody>
          <a:bodyPr/>
          <a:lstStyle/>
          <a:p>
            <a:r>
              <a:rPr lang="en-US"/>
              <a:t>Click to edit Master title style</a:t>
            </a:r>
            <a:endParaRPr lang="en-US" dirty="0"/>
          </a:p>
        </p:txBody>
      </p:sp>
      <p:cxnSp>
        <p:nvCxnSpPr>
          <p:cNvPr id="16" name="Straight Connector 15">
            <a:extLst>
              <a:ext uri="{FF2B5EF4-FFF2-40B4-BE49-F238E27FC236}">
                <a16:creationId xmlns:a16="http://schemas.microsoft.com/office/drawing/2014/main" id="{CC574125-97BE-9E43-B26B-5042CA238538}"/>
              </a:ext>
            </a:extLst>
          </p:cNvPr>
          <p:cNvCxnSpPr>
            <a:cxnSpLocks/>
          </p:cNvCxnSpPr>
          <p:nvPr userDrawn="1"/>
        </p:nvCxnSpPr>
        <p:spPr>
          <a:xfrm>
            <a:off x="838202" y="905188"/>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Image">
            <a:extLst>
              <a:ext uri="{FF2B5EF4-FFF2-40B4-BE49-F238E27FC236}">
                <a16:creationId xmlns:a16="http://schemas.microsoft.com/office/drawing/2014/main" id="{ED45A417-A276-FF4A-8CAB-255E7DBC98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09" b="-3231"/>
          <a:stretch/>
        </p:blipFill>
        <p:spPr>
          <a:xfrm>
            <a:off x="11160064" y="6386812"/>
            <a:ext cx="256821" cy="267335"/>
          </a:xfrm>
          <a:prstGeom prst="rect">
            <a:avLst/>
          </a:prstGeom>
          <a:ln w="12700">
            <a:miter lim="400000"/>
          </a:ln>
        </p:spPr>
      </p:pic>
      <p:sp>
        <p:nvSpPr>
          <p:cNvPr id="17" name="Slide Number Placeholder 5">
            <a:extLst>
              <a:ext uri="{FF2B5EF4-FFF2-40B4-BE49-F238E27FC236}">
                <a16:creationId xmlns:a16="http://schemas.microsoft.com/office/drawing/2014/main" id="{CA518B6A-C6ED-7945-A36C-BBBDF1A31DDC}"/>
              </a:ext>
            </a:extLst>
          </p:cNvPr>
          <p:cNvSpPr>
            <a:spLocks noGrp="1"/>
          </p:cNvSpPr>
          <p:nvPr>
            <p:ph type="sldNum" sz="quarter" idx="10"/>
          </p:nvPr>
        </p:nvSpPr>
        <p:spPr>
          <a:xfrm>
            <a:off x="11496907" y="6356351"/>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3083176948"/>
      </p:ext>
    </p:extLst>
  </p:cSld>
  <p:clrMapOvr>
    <a:masterClrMapping/>
  </p:clrMapOvr>
  <p:extLst>
    <p:ext uri="{DCECCB84-F9BA-43D5-87BE-67443E8EF086}">
      <p15:sldGuideLst xmlns:p15="http://schemas.microsoft.com/office/powerpoint/2012/main">
        <p15:guide id="1" orient="horz" pos="74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6D6312C-D6B7-E74A-BE0A-C0CFB86D3366}"/>
              </a:ext>
            </a:extLst>
          </p:cNvPr>
          <p:cNvSpPr/>
          <p:nvPr userDrawn="1"/>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108011A4-B68B-FB47-A30E-72E2C8E12A8F}"/>
              </a:ext>
            </a:extLst>
          </p:cNvPr>
          <p:cNvSpPr/>
          <p:nvPr/>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63F9048-DD20-F84D-837D-F42F51F7C315}"/>
              </a:ext>
            </a:extLst>
          </p:cNvPr>
          <p:cNvSpPr>
            <a:spLocks noGrp="1"/>
          </p:cNvSpPr>
          <p:nvPr>
            <p:ph type="title"/>
          </p:nvPr>
        </p:nvSpPr>
        <p:spPr>
          <a:xfrm>
            <a:off x="831850" y="1709738"/>
            <a:ext cx="10515600" cy="2852737"/>
          </a:xfrm>
          <a:prstGeom prst="rect">
            <a:avLst/>
          </a:prstGeom>
        </p:spPr>
        <p:txBody>
          <a:bodyPr anchor="b">
            <a:normAutofit/>
          </a:bodyPr>
          <a:lstStyle>
            <a:lvl1pPr>
              <a:defRPr sz="4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9F8DDC-CB36-E548-B287-B89A05B110A6}"/>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bg1"/>
                </a:solidFill>
                <a:latin typeface="WORK SANS LIGHT ROMAN"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8" name="Picture 17">
            <a:extLst>
              <a:ext uri="{FF2B5EF4-FFF2-40B4-BE49-F238E27FC236}">
                <a16:creationId xmlns:a16="http://schemas.microsoft.com/office/drawing/2014/main" id="{10599F93-DC4D-4041-93BB-6E53A1A78A3E}"/>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989758" y="612026"/>
            <a:ext cx="2311399" cy="453013"/>
          </a:xfrm>
          <a:prstGeom prst="rect">
            <a:avLst/>
          </a:prstGeom>
        </p:spPr>
      </p:pic>
      <p:pic>
        <p:nvPicPr>
          <p:cNvPr id="7" name="Picture 6">
            <a:extLst>
              <a:ext uri="{FF2B5EF4-FFF2-40B4-BE49-F238E27FC236}">
                <a16:creationId xmlns:a16="http://schemas.microsoft.com/office/drawing/2014/main" id="{1F2DEE35-B7BC-C443-8F4E-1C4139C40CD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989758" y="612026"/>
            <a:ext cx="2311399" cy="453013"/>
          </a:xfrm>
          <a:prstGeom prst="rect">
            <a:avLst/>
          </a:prstGeom>
        </p:spPr>
      </p:pic>
    </p:spTree>
    <p:extLst>
      <p:ext uri="{BB962C8B-B14F-4D97-AF65-F5344CB8AC3E}">
        <p14:creationId xmlns:p14="http://schemas.microsoft.com/office/powerpoint/2010/main" val="46567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F221B9-3B98-AD4B-A019-FFEBE7BC500B}"/>
              </a:ext>
            </a:extLst>
          </p:cNvPr>
          <p:cNvSpPr>
            <a:spLocks noGrp="1"/>
          </p:cNvSpPr>
          <p:nvPr>
            <p:ph type="title"/>
          </p:nvPr>
        </p:nvSpPr>
        <p:spPr>
          <a:xfrm>
            <a:off x="838202" y="365127"/>
            <a:ext cx="10515600" cy="540053"/>
          </a:xfrm>
          <a:prstGeom prst="rect">
            <a:avLst/>
          </a:prstGeom>
        </p:spPr>
        <p:txBody>
          <a:body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7D6E142B-E092-7544-A746-302A0CF34694}"/>
              </a:ext>
            </a:extLst>
          </p:cNvPr>
          <p:cNvCxnSpPr>
            <a:cxnSpLocks/>
          </p:cNvCxnSpPr>
          <p:nvPr userDrawn="1"/>
        </p:nvCxnSpPr>
        <p:spPr>
          <a:xfrm>
            <a:off x="838202" y="905188"/>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Image">
            <a:extLst>
              <a:ext uri="{FF2B5EF4-FFF2-40B4-BE49-F238E27FC236}">
                <a16:creationId xmlns:a16="http://schemas.microsoft.com/office/drawing/2014/main" id="{072CA0FF-84C2-984F-B5C8-A90A18DEAD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09" b="-3231"/>
          <a:stretch/>
        </p:blipFill>
        <p:spPr>
          <a:xfrm>
            <a:off x="11160064" y="6386812"/>
            <a:ext cx="256821" cy="267335"/>
          </a:xfrm>
          <a:prstGeom prst="rect">
            <a:avLst/>
          </a:prstGeom>
          <a:ln w="12700">
            <a:miter lim="400000"/>
          </a:ln>
        </p:spPr>
      </p:pic>
      <p:sp>
        <p:nvSpPr>
          <p:cNvPr id="12" name="Slide Number Placeholder 5">
            <a:extLst>
              <a:ext uri="{FF2B5EF4-FFF2-40B4-BE49-F238E27FC236}">
                <a16:creationId xmlns:a16="http://schemas.microsoft.com/office/drawing/2014/main" id="{4CFF24B9-5C2F-1A44-B2D6-FFDED8D533F2}"/>
              </a:ext>
            </a:extLst>
          </p:cNvPr>
          <p:cNvSpPr>
            <a:spLocks noGrp="1"/>
          </p:cNvSpPr>
          <p:nvPr>
            <p:ph type="sldNum" sz="quarter" idx="4"/>
          </p:nvPr>
        </p:nvSpPr>
        <p:spPr>
          <a:xfrm>
            <a:off x="11496907" y="6356351"/>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994884614"/>
      </p:ext>
    </p:extLst>
  </p:cSld>
  <p:clrMapOvr>
    <a:masterClrMapping/>
  </p:clrMapOvr>
  <p:extLst>
    <p:ext uri="{DCECCB84-F9BA-43D5-87BE-67443E8EF086}">
      <p15:sldGuideLst xmlns:p15="http://schemas.microsoft.com/office/powerpoint/2012/main">
        <p15:guide id="1" orient="horz" pos="792">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100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B3EAC-4F2D-5F4A-AD51-94D4E125459B}"/>
              </a:ext>
            </a:extLst>
          </p:cNvPr>
          <p:cNvSpPr>
            <a:spLocks noGrp="1"/>
          </p:cNvSpPr>
          <p:nvPr>
            <p:ph idx="1"/>
          </p:nvPr>
        </p:nvSpPr>
        <p:spPr>
          <a:xfrm>
            <a:off x="5183188" y="1709531"/>
            <a:ext cx="6172201" cy="4151519"/>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CCF62643-03D8-2740-BFDD-9E154F9F44D6}"/>
              </a:ext>
            </a:extLst>
          </p:cNvPr>
          <p:cNvCxnSpPr>
            <a:cxnSpLocks/>
          </p:cNvCxnSpPr>
          <p:nvPr userDrawn="1"/>
        </p:nvCxnSpPr>
        <p:spPr>
          <a:xfrm>
            <a:off x="838202" y="1530625"/>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DD69CAB-B90A-FC42-892F-20DFC41C8B29}"/>
              </a:ext>
            </a:extLst>
          </p:cNvPr>
          <p:cNvSpPr>
            <a:spLocks noGrp="1"/>
          </p:cNvSpPr>
          <p:nvPr>
            <p:ph type="title"/>
          </p:nvPr>
        </p:nvSpPr>
        <p:spPr>
          <a:xfrm>
            <a:off x="839790" y="317928"/>
            <a:ext cx="3932236" cy="1112832"/>
          </a:xfrm>
          <a:prstGeom prst="rect">
            <a:avLst/>
          </a:prstGeom>
        </p:spPr>
        <p:txBody>
          <a:bodyPr anchor="b">
            <a:normAutofit/>
          </a:bodyPr>
          <a:lstStyle>
            <a:lvl1pPr>
              <a:defRPr sz="2800"/>
            </a:lvl1pPr>
          </a:lstStyle>
          <a:p>
            <a:r>
              <a:rPr lang="en-US"/>
              <a:t>Click to edit Master title style</a:t>
            </a:r>
            <a:endParaRPr lang="en-US" dirty="0"/>
          </a:p>
        </p:txBody>
      </p:sp>
      <p:sp>
        <p:nvSpPr>
          <p:cNvPr id="17" name="Text Placeholder 3">
            <a:extLst>
              <a:ext uri="{FF2B5EF4-FFF2-40B4-BE49-F238E27FC236}">
                <a16:creationId xmlns:a16="http://schemas.microsoft.com/office/drawing/2014/main" id="{00A8973C-DE7F-A549-8F6C-108C07699A0E}"/>
              </a:ext>
            </a:extLst>
          </p:cNvPr>
          <p:cNvSpPr>
            <a:spLocks noGrp="1"/>
          </p:cNvSpPr>
          <p:nvPr>
            <p:ph type="body" sz="half" idx="2"/>
          </p:nvPr>
        </p:nvSpPr>
        <p:spPr>
          <a:xfrm>
            <a:off x="839790" y="1709531"/>
            <a:ext cx="3932236" cy="4159457"/>
          </a:xfrm>
          <a:prstGeom prst="rect">
            <a:avLst/>
          </a:prstGeo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pic>
        <p:nvPicPr>
          <p:cNvPr id="11" name="Image">
            <a:extLst>
              <a:ext uri="{FF2B5EF4-FFF2-40B4-BE49-F238E27FC236}">
                <a16:creationId xmlns:a16="http://schemas.microsoft.com/office/drawing/2014/main" id="{0A07A490-14E0-5C41-A2A1-5429852BEBE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09" b="-3231"/>
          <a:stretch/>
        </p:blipFill>
        <p:spPr>
          <a:xfrm>
            <a:off x="11160064" y="6386812"/>
            <a:ext cx="256821" cy="267335"/>
          </a:xfrm>
          <a:prstGeom prst="rect">
            <a:avLst/>
          </a:prstGeom>
          <a:ln w="12700">
            <a:miter lim="400000"/>
          </a:ln>
        </p:spPr>
      </p:pic>
      <p:sp>
        <p:nvSpPr>
          <p:cNvPr id="13" name="Slide Number Placeholder 5">
            <a:extLst>
              <a:ext uri="{FF2B5EF4-FFF2-40B4-BE49-F238E27FC236}">
                <a16:creationId xmlns:a16="http://schemas.microsoft.com/office/drawing/2014/main" id="{2F0BD406-5696-3A43-AF95-38BBFF90FC1A}"/>
              </a:ext>
            </a:extLst>
          </p:cNvPr>
          <p:cNvSpPr>
            <a:spLocks noGrp="1"/>
          </p:cNvSpPr>
          <p:nvPr>
            <p:ph type="sldNum" sz="quarter" idx="4"/>
          </p:nvPr>
        </p:nvSpPr>
        <p:spPr>
          <a:xfrm>
            <a:off x="11496907" y="6356351"/>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29286999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9627-DA4E-C040-9097-3D0E66CB60BD}"/>
              </a:ext>
            </a:extLst>
          </p:cNvPr>
          <p:cNvSpPr>
            <a:spLocks noGrp="1"/>
          </p:cNvSpPr>
          <p:nvPr>
            <p:ph type="title"/>
          </p:nvPr>
        </p:nvSpPr>
        <p:spPr>
          <a:xfrm>
            <a:off x="839790" y="317812"/>
            <a:ext cx="3932236" cy="1113421"/>
          </a:xfrm>
          <a:prstGeom prst="rect">
            <a:avLst/>
          </a:prstGeo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DB8DE5E6-3E02-3F48-A79B-D3880B0D2F33}"/>
              </a:ext>
            </a:extLst>
          </p:cNvPr>
          <p:cNvSpPr>
            <a:spLocks noGrp="1"/>
          </p:cNvSpPr>
          <p:nvPr>
            <p:ph type="pic" idx="1"/>
          </p:nvPr>
        </p:nvSpPr>
        <p:spPr>
          <a:xfrm>
            <a:off x="5183188" y="1701593"/>
            <a:ext cx="6172201" cy="4159457"/>
          </a:xfrm>
          <a:prstGeom prst="rect">
            <a:avLst/>
          </a:prstGeo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87C3A7F-1E46-C141-B319-20451A811FEB}"/>
              </a:ext>
            </a:extLst>
          </p:cNvPr>
          <p:cNvSpPr>
            <a:spLocks noGrp="1"/>
          </p:cNvSpPr>
          <p:nvPr>
            <p:ph type="body" sz="half" idx="2"/>
          </p:nvPr>
        </p:nvSpPr>
        <p:spPr>
          <a:xfrm>
            <a:off x="839790" y="1709531"/>
            <a:ext cx="3932236" cy="4159457"/>
          </a:xfrm>
          <a:prstGeom prst="rect">
            <a:avLst/>
          </a:prstGeo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cxnSp>
        <p:nvCxnSpPr>
          <p:cNvPr id="13" name="Straight Connector 12">
            <a:extLst>
              <a:ext uri="{FF2B5EF4-FFF2-40B4-BE49-F238E27FC236}">
                <a16:creationId xmlns:a16="http://schemas.microsoft.com/office/drawing/2014/main" id="{B62B32FA-0009-0947-95EA-7F316B7D2D23}"/>
              </a:ext>
            </a:extLst>
          </p:cNvPr>
          <p:cNvCxnSpPr>
            <a:cxnSpLocks/>
          </p:cNvCxnSpPr>
          <p:nvPr userDrawn="1"/>
        </p:nvCxnSpPr>
        <p:spPr>
          <a:xfrm>
            <a:off x="838202" y="1530625"/>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
            <a:extLst>
              <a:ext uri="{FF2B5EF4-FFF2-40B4-BE49-F238E27FC236}">
                <a16:creationId xmlns:a16="http://schemas.microsoft.com/office/drawing/2014/main" id="{E8CF3123-283C-754D-BB74-442E497A044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09" b="-3231"/>
          <a:stretch/>
        </p:blipFill>
        <p:spPr>
          <a:xfrm>
            <a:off x="11160064" y="6386812"/>
            <a:ext cx="256821" cy="267335"/>
          </a:xfrm>
          <a:prstGeom prst="rect">
            <a:avLst/>
          </a:prstGeom>
          <a:ln w="12700">
            <a:miter lim="400000"/>
          </a:ln>
        </p:spPr>
      </p:pic>
      <p:sp>
        <p:nvSpPr>
          <p:cNvPr id="14" name="Slide Number Placeholder 5">
            <a:extLst>
              <a:ext uri="{FF2B5EF4-FFF2-40B4-BE49-F238E27FC236}">
                <a16:creationId xmlns:a16="http://schemas.microsoft.com/office/drawing/2014/main" id="{F3BF8378-783F-BF40-9279-3A35621F19DC}"/>
              </a:ext>
            </a:extLst>
          </p:cNvPr>
          <p:cNvSpPr>
            <a:spLocks noGrp="1"/>
          </p:cNvSpPr>
          <p:nvPr>
            <p:ph type="sldNum" sz="quarter" idx="4"/>
          </p:nvPr>
        </p:nvSpPr>
        <p:spPr>
          <a:xfrm>
            <a:off x="11496907" y="6356351"/>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512076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B52C-AE86-9F45-A737-D3201F8550AB}"/>
              </a:ext>
            </a:extLst>
          </p:cNvPr>
          <p:cNvSpPr>
            <a:spLocks noGrp="1"/>
          </p:cNvSpPr>
          <p:nvPr>
            <p:ph type="title"/>
          </p:nvPr>
        </p:nvSpPr>
        <p:spPr>
          <a:xfrm>
            <a:off x="838202" y="365126"/>
            <a:ext cx="10515600" cy="54006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C07F4A-0C9D-7E45-AC1E-0434BF8284B9}"/>
              </a:ext>
            </a:extLst>
          </p:cNvPr>
          <p:cNvSpPr>
            <a:spLocks noGrp="1"/>
          </p:cNvSpPr>
          <p:nvPr>
            <p:ph type="body" orient="vert" idx="1"/>
          </p:nvPr>
        </p:nvSpPr>
        <p:spPr>
          <a:xfrm>
            <a:off x="838202" y="1182033"/>
            <a:ext cx="10515600" cy="4994930"/>
          </a:xfrm>
          <a:prstGeom prst="rect">
            <a:avLst/>
          </a:prstGeo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5F61EF41-8B8B-1D4C-9170-CA4AF4362EC2}"/>
              </a:ext>
            </a:extLst>
          </p:cNvPr>
          <p:cNvCxnSpPr>
            <a:cxnSpLocks/>
          </p:cNvCxnSpPr>
          <p:nvPr userDrawn="1"/>
        </p:nvCxnSpPr>
        <p:spPr>
          <a:xfrm>
            <a:off x="838202" y="905188"/>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
            <a:extLst>
              <a:ext uri="{FF2B5EF4-FFF2-40B4-BE49-F238E27FC236}">
                <a16:creationId xmlns:a16="http://schemas.microsoft.com/office/drawing/2014/main" id="{851FC2A9-42F1-A742-B371-4779F72DA72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09" b="-3231"/>
          <a:stretch/>
        </p:blipFill>
        <p:spPr>
          <a:xfrm>
            <a:off x="11160064" y="6386812"/>
            <a:ext cx="256821" cy="267335"/>
          </a:xfrm>
          <a:prstGeom prst="rect">
            <a:avLst/>
          </a:prstGeom>
          <a:ln w="12700">
            <a:miter lim="400000"/>
          </a:ln>
        </p:spPr>
      </p:pic>
      <p:sp>
        <p:nvSpPr>
          <p:cNvPr id="12" name="Slide Number Placeholder 5">
            <a:extLst>
              <a:ext uri="{FF2B5EF4-FFF2-40B4-BE49-F238E27FC236}">
                <a16:creationId xmlns:a16="http://schemas.microsoft.com/office/drawing/2014/main" id="{FA6573AF-CCB2-5840-8B1F-1C2540E9A540}"/>
              </a:ext>
            </a:extLst>
          </p:cNvPr>
          <p:cNvSpPr>
            <a:spLocks noGrp="1"/>
          </p:cNvSpPr>
          <p:nvPr>
            <p:ph type="sldNum" sz="quarter" idx="4"/>
          </p:nvPr>
        </p:nvSpPr>
        <p:spPr>
          <a:xfrm>
            <a:off x="11496907" y="6356351"/>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3195782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r and Element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CC2EEED-E6FF-A148-A273-4FD4A350C74C}"/>
              </a:ext>
            </a:extLst>
          </p:cNvPr>
          <p:cNvSpPr/>
          <p:nvPr userDrawn="1"/>
        </p:nvSpPr>
        <p:spPr>
          <a:xfrm>
            <a:off x="837554" y="1802820"/>
            <a:ext cx="3929593" cy="2064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F3CFB2EC-A797-A04D-9D4B-8E324CD15E4C}"/>
              </a:ext>
            </a:extLst>
          </p:cNvPr>
          <p:cNvPicPr>
            <a:picLocks noChangeAspect="1"/>
          </p:cNvPicPr>
          <p:nvPr userDrawn="1"/>
        </p:nvPicPr>
        <p:blipFill>
          <a:blip r:embed="rId2"/>
          <a:stretch>
            <a:fillRect/>
          </a:stretch>
        </p:blipFill>
        <p:spPr>
          <a:xfrm>
            <a:off x="5016732" y="5454988"/>
            <a:ext cx="5885982" cy="663056"/>
          </a:xfrm>
          <a:prstGeom prst="rect">
            <a:avLst/>
          </a:prstGeom>
        </p:spPr>
      </p:pic>
      <p:pic>
        <p:nvPicPr>
          <p:cNvPr id="9" name="Picture 8">
            <a:extLst>
              <a:ext uri="{FF2B5EF4-FFF2-40B4-BE49-F238E27FC236}">
                <a16:creationId xmlns:a16="http://schemas.microsoft.com/office/drawing/2014/main" id="{01C48651-F79F-0D41-A1A4-A14FF977ECED}"/>
              </a:ext>
            </a:extLst>
          </p:cNvPr>
          <p:cNvPicPr>
            <a:picLocks noChangeAspect="1"/>
          </p:cNvPicPr>
          <p:nvPr userDrawn="1"/>
        </p:nvPicPr>
        <p:blipFill>
          <a:blip r:embed="rId3"/>
          <a:stretch>
            <a:fillRect/>
          </a:stretch>
        </p:blipFill>
        <p:spPr>
          <a:xfrm>
            <a:off x="5051499" y="4385520"/>
            <a:ext cx="5885986" cy="689971"/>
          </a:xfrm>
          <a:prstGeom prst="rect">
            <a:avLst/>
          </a:prstGeom>
        </p:spPr>
      </p:pic>
      <p:sp>
        <p:nvSpPr>
          <p:cNvPr id="3" name="Freeform 2">
            <a:extLst>
              <a:ext uri="{FF2B5EF4-FFF2-40B4-BE49-F238E27FC236}">
                <a16:creationId xmlns:a16="http://schemas.microsoft.com/office/drawing/2014/main" id="{41A3BAC6-87A5-2B4F-B841-E58AEA7EE3ED}"/>
              </a:ext>
            </a:extLst>
          </p:cNvPr>
          <p:cNvSpPr/>
          <p:nvPr userDrawn="1"/>
        </p:nvSpPr>
        <p:spPr>
          <a:xfrm>
            <a:off x="838202" y="5356219"/>
            <a:ext cx="1494924" cy="820276"/>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1" name="Freeform 10">
            <a:extLst>
              <a:ext uri="{FF2B5EF4-FFF2-40B4-BE49-F238E27FC236}">
                <a16:creationId xmlns:a16="http://schemas.microsoft.com/office/drawing/2014/main" id="{A8E7DF59-83D6-4D42-89B3-DBF16C17ED2E}"/>
              </a:ext>
            </a:extLst>
          </p:cNvPr>
          <p:cNvSpPr/>
          <p:nvPr userDrawn="1"/>
        </p:nvSpPr>
        <p:spPr>
          <a:xfrm>
            <a:off x="5690573"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pic>
        <p:nvPicPr>
          <p:cNvPr id="13" name="PBGH_POWERPOINT_Gradient-corner_2" descr="PBGH_POWERPOINT_Gradient-corner_2">
            <a:extLst>
              <a:ext uri="{FF2B5EF4-FFF2-40B4-BE49-F238E27FC236}">
                <a16:creationId xmlns:a16="http://schemas.microsoft.com/office/drawing/2014/main" id="{1A94CCB8-3764-BC46-9386-4233D28D633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748010" y="4841755"/>
            <a:ext cx="1853836" cy="1483473"/>
          </a:xfrm>
          <a:prstGeom prst="rect">
            <a:avLst/>
          </a:prstGeom>
          <a:ln w="12700">
            <a:miter lim="400000"/>
          </a:ln>
        </p:spPr>
      </p:pic>
      <p:sp>
        <p:nvSpPr>
          <p:cNvPr id="15" name="Freeform 14">
            <a:extLst>
              <a:ext uri="{FF2B5EF4-FFF2-40B4-BE49-F238E27FC236}">
                <a16:creationId xmlns:a16="http://schemas.microsoft.com/office/drawing/2014/main" id="{DBC41571-228C-424E-B7AD-EA9E3740DF0C}"/>
              </a:ext>
            </a:extLst>
          </p:cNvPr>
          <p:cNvSpPr/>
          <p:nvPr userDrawn="1"/>
        </p:nvSpPr>
        <p:spPr>
          <a:xfrm>
            <a:off x="6564461"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800" dirty="0"/>
          </a:p>
        </p:txBody>
      </p:sp>
      <p:sp>
        <p:nvSpPr>
          <p:cNvPr id="17" name="Freeform 16">
            <a:extLst>
              <a:ext uri="{FF2B5EF4-FFF2-40B4-BE49-F238E27FC236}">
                <a16:creationId xmlns:a16="http://schemas.microsoft.com/office/drawing/2014/main" id="{54F730D7-131A-8540-B910-9532584DB068}"/>
              </a:ext>
            </a:extLst>
          </p:cNvPr>
          <p:cNvSpPr/>
          <p:nvPr userDrawn="1"/>
        </p:nvSpPr>
        <p:spPr>
          <a:xfrm>
            <a:off x="7438349"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8" name="Freeform 17">
            <a:extLst>
              <a:ext uri="{FF2B5EF4-FFF2-40B4-BE49-F238E27FC236}">
                <a16:creationId xmlns:a16="http://schemas.microsoft.com/office/drawing/2014/main" id="{AF329D3E-3907-9E4D-9E17-EAEA0FA52B55}"/>
              </a:ext>
            </a:extLst>
          </p:cNvPr>
          <p:cNvSpPr/>
          <p:nvPr userDrawn="1"/>
        </p:nvSpPr>
        <p:spPr>
          <a:xfrm>
            <a:off x="8312237" y="2133612"/>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3D0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9" name="Freeform 28">
            <a:extLst>
              <a:ext uri="{FF2B5EF4-FFF2-40B4-BE49-F238E27FC236}">
                <a16:creationId xmlns:a16="http://schemas.microsoft.com/office/drawing/2014/main" id="{5231FA39-9EE1-2542-A60F-64CB36568CAB}"/>
              </a:ext>
            </a:extLst>
          </p:cNvPr>
          <p:cNvSpPr/>
          <p:nvPr userDrawn="1"/>
        </p:nvSpPr>
        <p:spPr>
          <a:xfrm>
            <a:off x="6564461"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0" name="Freeform 29">
            <a:extLst>
              <a:ext uri="{FF2B5EF4-FFF2-40B4-BE49-F238E27FC236}">
                <a16:creationId xmlns:a16="http://schemas.microsoft.com/office/drawing/2014/main" id="{110C7D6E-C4CD-C840-AAD8-8F396EF64FD1}"/>
              </a:ext>
            </a:extLst>
          </p:cNvPr>
          <p:cNvSpPr/>
          <p:nvPr userDrawn="1"/>
        </p:nvSpPr>
        <p:spPr>
          <a:xfrm>
            <a:off x="7438349"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988E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1" name="Freeform 30">
            <a:extLst>
              <a:ext uri="{FF2B5EF4-FFF2-40B4-BE49-F238E27FC236}">
                <a16:creationId xmlns:a16="http://schemas.microsoft.com/office/drawing/2014/main" id="{F8828E31-044C-B941-AC37-4D363E2B73AE}"/>
              </a:ext>
            </a:extLst>
          </p:cNvPr>
          <p:cNvSpPr/>
          <p:nvPr userDrawn="1"/>
        </p:nvSpPr>
        <p:spPr>
          <a:xfrm>
            <a:off x="8312237" y="2891754"/>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nvGrpSpPr>
          <p:cNvPr id="4" name="Group 3">
            <a:extLst>
              <a:ext uri="{FF2B5EF4-FFF2-40B4-BE49-F238E27FC236}">
                <a16:creationId xmlns:a16="http://schemas.microsoft.com/office/drawing/2014/main" id="{06E953F9-ECB2-E04E-A448-4EB76B784E2B}"/>
              </a:ext>
            </a:extLst>
          </p:cNvPr>
          <p:cNvGrpSpPr/>
          <p:nvPr userDrawn="1"/>
        </p:nvGrpSpPr>
        <p:grpSpPr>
          <a:xfrm>
            <a:off x="9646927" y="2133613"/>
            <a:ext cx="1059255" cy="1285914"/>
            <a:chOff x="8854926" y="1894905"/>
            <a:chExt cx="2238510" cy="2717505"/>
          </a:xfrm>
        </p:grpSpPr>
        <p:sp>
          <p:nvSpPr>
            <p:cNvPr id="19" name="Freeform 18">
              <a:extLst>
                <a:ext uri="{FF2B5EF4-FFF2-40B4-BE49-F238E27FC236}">
                  <a16:creationId xmlns:a16="http://schemas.microsoft.com/office/drawing/2014/main" id="{FEB0AE51-D7DD-8B4E-A58F-9F82D5788EDF}"/>
                </a:ext>
              </a:extLst>
            </p:cNvPr>
            <p:cNvSpPr/>
            <p:nvPr userDrawn="1"/>
          </p:nvSpPr>
          <p:spPr>
            <a:xfrm>
              <a:off x="8854926"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BA7B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0" name="Freeform 19">
              <a:extLst>
                <a:ext uri="{FF2B5EF4-FFF2-40B4-BE49-F238E27FC236}">
                  <a16:creationId xmlns:a16="http://schemas.microsoft.com/office/drawing/2014/main" id="{F8985C42-2DF4-124A-8BFB-E59F9A4CFD76}"/>
                </a:ext>
              </a:extLst>
            </p:cNvPr>
            <p:cNvSpPr/>
            <p:nvPr userDrawn="1"/>
          </p:nvSpPr>
          <p:spPr>
            <a:xfrm>
              <a:off x="9728814"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8A0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1" name="Freeform 20">
              <a:extLst>
                <a:ext uri="{FF2B5EF4-FFF2-40B4-BE49-F238E27FC236}">
                  <a16:creationId xmlns:a16="http://schemas.microsoft.com/office/drawing/2014/main" id="{9536B83E-2317-E242-9CCD-7B75B38F2C19}"/>
                </a:ext>
              </a:extLst>
            </p:cNvPr>
            <p:cNvSpPr/>
            <p:nvPr userDrawn="1"/>
          </p:nvSpPr>
          <p:spPr>
            <a:xfrm>
              <a:off x="10602704" y="1894905"/>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DC6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3" name="Freeform 22">
              <a:extLst>
                <a:ext uri="{FF2B5EF4-FFF2-40B4-BE49-F238E27FC236}">
                  <a16:creationId xmlns:a16="http://schemas.microsoft.com/office/drawing/2014/main" id="{DC0080AB-381E-0F44-BA91-F401511B907D}"/>
                </a:ext>
              </a:extLst>
            </p:cNvPr>
            <p:cNvSpPr/>
            <p:nvPr userDrawn="1"/>
          </p:nvSpPr>
          <p:spPr>
            <a:xfrm>
              <a:off x="8874480" y="4156445"/>
              <a:ext cx="455965" cy="455965"/>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6A1A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4" name="Freeform 23">
              <a:extLst>
                <a:ext uri="{FF2B5EF4-FFF2-40B4-BE49-F238E27FC236}">
                  <a16:creationId xmlns:a16="http://schemas.microsoft.com/office/drawing/2014/main" id="{4ADE4AD5-63F8-7A46-A899-D2F165BFB9F7}"/>
                </a:ext>
              </a:extLst>
            </p:cNvPr>
            <p:cNvSpPr/>
            <p:nvPr userDrawn="1"/>
          </p:nvSpPr>
          <p:spPr>
            <a:xfrm>
              <a:off x="9763584" y="4147043"/>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800" dirty="0"/>
            </a:p>
          </p:txBody>
        </p:sp>
        <p:sp>
          <p:nvSpPr>
            <p:cNvPr id="25" name="Freeform 24">
              <a:extLst>
                <a:ext uri="{FF2B5EF4-FFF2-40B4-BE49-F238E27FC236}">
                  <a16:creationId xmlns:a16="http://schemas.microsoft.com/office/drawing/2014/main" id="{B6601931-EB5D-D144-AF6A-AA6677DFCACC}"/>
                </a:ext>
              </a:extLst>
            </p:cNvPr>
            <p:cNvSpPr/>
            <p:nvPr userDrawn="1"/>
          </p:nvSpPr>
          <p:spPr>
            <a:xfrm>
              <a:off x="10637472" y="4147043"/>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E94F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6" name="Freeform 25">
              <a:extLst>
                <a:ext uri="{FF2B5EF4-FFF2-40B4-BE49-F238E27FC236}">
                  <a16:creationId xmlns:a16="http://schemas.microsoft.com/office/drawing/2014/main" id="{A2EA4A57-0BF6-A944-B69A-B51863706B35}"/>
                </a:ext>
              </a:extLst>
            </p:cNvPr>
            <p:cNvSpPr/>
            <p:nvPr userDrawn="1"/>
          </p:nvSpPr>
          <p:spPr>
            <a:xfrm>
              <a:off x="8854926"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A7F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7" name="Freeform 26">
              <a:extLst>
                <a:ext uri="{FF2B5EF4-FFF2-40B4-BE49-F238E27FC236}">
                  <a16:creationId xmlns:a16="http://schemas.microsoft.com/office/drawing/2014/main" id="{2CF7987B-AE94-6642-81ED-A147709B65EB}"/>
                </a:ext>
              </a:extLst>
            </p:cNvPr>
            <p:cNvSpPr/>
            <p:nvPr userDrawn="1"/>
          </p:nvSpPr>
          <p:spPr>
            <a:xfrm>
              <a:off x="9728814"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800" dirty="0"/>
            </a:p>
          </p:txBody>
        </p:sp>
        <p:sp>
          <p:nvSpPr>
            <p:cNvPr id="28" name="Freeform 27">
              <a:extLst>
                <a:ext uri="{FF2B5EF4-FFF2-40B4-BE49-F238E27FC236}">
                  <a16:creationId xmlns:a16="http://schemas.microsoft.com/office/drawing/2014/main" id="{802A9B5C-451D-5440-ACA9-7BCE01D136A0}"/>
                </a:ext>
              </a:extLst>
            </p:cNvPr>
            <p:cNvSpPr/>
            <p:nvPr userDrawn="1"/>
          </p:nvSpPr>
          <p:spPr>
            <a:xfrm>
              <a:off x="10602704" y="265304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C6E8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2" name="Freeform 31">
              <a:extLst>
                <a:ext uri="{FF2B5EF4-FFF2-40B4-BE49-F238E27FC236}">
                  <a16:creationId xmlns:a16="http://schemas.microsoft.com/office/drawing/2014/main" id="{51607CFA-9CA9-BB48-A55C-0DDB07B8FE9E}"/>
                </a:ext>
              </a:extLst>
            </p:cNvPr>
            <p:cNvSpPr/>
            <p:nvPr userDrawn="1"/>
          </p:nvSpPr>
          <p:spPr>
            <a:xfrm>
              <a:off x="8854926"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7862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3" name="Freeform 32">
              <a:extLst>
                <a:ext uri="{FF2B5EF4-FFF2-40B4-BE49-F238E27FC236}">
                  <a16:creationId xmlns:a16="http://schemas.microsoft.com/office/drawing/2014/main" id="{7F1AEEFE-17A2-8C46-9721-7C3F94EDDDDA}"/>
                </a:ext>
              </a:extLst>
            </p:cNvPr>
            <p:cNvSpPr/>
            <p:nvPr userDrawn="1"/>
          </p:nvSpPr>
          <p:spPr>
            <a:xfrm>
              <a:off x="9728814"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EC63F"/>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sz="1800" dirty="0"/>
            </a:p>
          </p:txBody>
        </p:sp>
        <p:sp>
          <p:nvSpPr>
            <p:cNvPr id="34" name="Freeform 33">
              <a:extLst>
                <a:ext uri="{FF2B5EF4-FFF2-40B4-BE49-F238E27FC236}">
                  <a16:creationId xmlns:a16="http://schemas.microsoft.com/office/drawing/2014/main" id="{80E699FC-3AC6-7B4C-BB0E-C0FBFB994336}"/>
                </a:ext>
              </a:extLst>
            </p:cNvPr>
            <p:cNvSpPr/>
            <p:nvPr userDrawn="1"/>
          </p:nvSpPr>
          <p:spPr>
            <a:xfrm>
              <a:off x="10602704" y="3411189"/>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rgbClr val="F3DC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sp>
        <p:nvSpPr>
          <p:cNvPr id="2" name="TextBox 1">
            <a:extLst>
              <a:ext uri="{FF2B5EF4-FFF2-40B4-BE49-F238E27FC236}">
                <a16:creationId xmlns:a16="http://schemas.microsoft.com/office/drawing/2014/main" id="{FFEC4DC8-7F1C-4644-AF92-C686E15996AE}"/>
              </a:ext>
            </a:extLst>
          </p:cNvPr>
          <p:cNvSpPr txBox="1"/>
          <p:nvPr userDrawn="1"/>
        </p:nvSpPr>
        <p:spPr>
          <a:xfrm>
            <a:off x="5016731" y="6082325"/>
            <a:ext cx="6041938" cy="261610"/>
          </a:xfrm>
          <a:prstGeom prst="rect">
            <a:avLst/>
          </a:prstGeom>
          <a:noFill/>
        </p:spPr>
        <p:txBody>
          <a:bodyPr wrap="square" rtlCol="0">
            <a:spAutoFit/>
          </a:bodyPr>
          <a:lstStyle/>
          <a:p>
            <a:r>
              <a:rPr lang="en-US" sz="1100" dirty="0"/>
              <a:t>Work Sans:  </a:t>
            </a:r>
            <a:r>
              <a:rPr lang="en-US" sz="1100" dirty="0">
                <a:hlinkClick r:id="rId5"/>
              </a:rPr>
              <a:t>Link</a:t>
            </a:r>
            <a:endParaRPr lang="en-US" sz="1100" dirty="0"/>
          </a:p>
        </p:txBody>
      </p:sp>
      <p:sp>
        <p:nvSpPr>
          <p:cNvPr id="35" name="TextBox 34">
            <a:extLst>
              <a:ext uri="{FF2B5EF4-FFF2-40B4-BE49-F238E27FC236}">
                <a16:creationId xmlns:a16="http://schemas.microsoft.com/office/drawing/2014/main" id="{631AE085-75FE-A743-8BC1-037312CE4EDA}"/>
              </a:ext>
            </a:extLst>
          </p:cNvPr>
          <p:cNvSpPr txBox="1"/>
          <p:nvPr userDrawn="1"/>
        </p:nvSpPr>
        <p:spPr>
          <a:xfrm>
            <a:off x="5016732" y="4972675"/>
            <a:ext cx="6411952" cy="261610"/>
          </a:xfrm>
          <a:prstGeom prst="rect">
            <a:avLst/>
          </a:prstGeom>
          <a:noFill/>
        </p:spPr>
        <p:txBody>
          <a:bodyPr wrap="square" rtlCol="0">
            <a:spAutoFit/>
          </a:bodyPr>
          <a:lstStyle/>
          <a:p>
            <a:r>
              <a:rPr lang="en-US" sz="1100" dirty="0"/>
              <a:t>Source Sans:  </a:t>
            </a:r>
            <a:r>
              <a:rPr lang="en-US" sz="1100" dirty="0">
                <a:hlinkClick r:id="rId6"/>
              </a:rPr>
              <a:t>Link</a:t>
            </a:r>
            <a:endParaRPr lang="en-US" sz="1100" dirty="0"/>
          </a:p>
        </p:txBody>
      </p:sp>
      <p:sp>
        <p:nvSpPr>
          <p:cNvPr id="37" name="TextBox 36">
            <a:extLst>
              <a:ext uri="{FF2B5EF4-FFF2-40B4-BE49-F238E27FC236}">
                <a16:creationId xmlns:a16="http://schemas.microsoft.com/office/drawing/2014/main" id="{00C0B92D-8253-E44F-8CC0-AF49D862321E}"/>
              </a:ext>
            </a:extLst>
          </p:cNvPr>
          <p:cNvSpPr txBox="1"/>
          <p:nvPr userDrawn="1"/>
        </p:nvSpPr>
        <p:spPr>
          <a:xfrm>
            <a:off x="5016731" y="4028861"/>
            <a:ext cx="6041938" cy="261610"/>
          </a:xfrm>
          <a:prstGeom prst="rect">
            <a:avLst/>
          </a:prstGeom>
          <a:noFill/>
        </p:spPr>
        <p:txBody>
          <a:bodyPr wrap="square" rtlCol="0">
            <a:spAutoFit/>
          </a:bodyPr>
          <a:lstStyle/>
          <a:p>
            <a:r>
              <a:rPr lang="en-US" sz="1100" b="1" dirty="0"/>
              <a:t>Typefaces</a:t>
            </a:r>
          </a:p>
        </p:txBody>
      </p:sp>
      <p:sp>
        <p:nvSpPr>
          <p:cNvPr id="38" name="TextBox 37">
            <a:extLst>
              <a:ext uri="{FF2B5EF4-FFF2-40B4-BE49-F238E27FC236}">
                <a16:creationId xmlns:a16="http://schemas.microsoft.com/office/drawing/2014/main" id="{697E01FE-044B-CB4C-9DF3-5D0CF9F4F025}"/>
              </a:ext>
            </a:extLst>
          </p:cNvPr>
          <p:cNvSpPr txBox="1"/>
          <p:nvPr userDrawn="1"/>
        </p:nvSpPr>
        <p:spPr>
          <a:xfrm>
            <a:off x="5016731" y="1274510"/>
            <a:ext cx="6041938" cy="261610"/>
          </a:xfrm>
          <a:prstGeom prst="rect">
            <a:avLst/>
          </a:prstGeom>
          <a:noFill/>
        </p:spPr>
        <p:txBody>
          <a:bodyPr wrap="square" rtlCol="0">
            <a:spAutoFit/>
          </a:bodyPr>
          <a:lstStyle/>
          <a:p>
            <a:r>
              <a:rPr lang="en-US" sz="1100" b="1" dirty="0"/>
              <a:t>Colors</a:t>
            </a:r>
          </a:p>
        </p:txBody>
      </p:sp>
      <p:cxnSp>
        <p:nvCxnSpPr>
          <p:cNvPr id="39" name="Straight Connector 38">
            <a:extLst>
              <a:ext uri="{FF2B5EF4-FFF2-40B4-BE49-F238E27FC236}">
                <a16:creationId xmlns:a16="http://schemas.microsoft.com/office/drawing/2014/main" id="{A36BCD64-AC02-8F40-8129-1B589B1A19CC}"/>
              </a:ext>
            </a:extLst>
          </p:cNvPr>
          <p:cNvCxnSpPr>
            <a:cxnSpLocks/>
          </p:cNvCxnSpPr>
          <p:nvPr userDrawn="1"/>
        </p:nvCxnSpPr>
        <p:spPr>
          <a:xfrm>
            <a:off x="838202" y="1172817"/>
            <a:ext cx="1051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163FFA-8C11-574C-B24B-54E97C722478}"/>
              </a:ext>
            </a:extLst>
          </p:cNvPr>
          <p:cNvCxnSpPr>
            <a:cxnSpLocks/>
          </p:cNvCxnSpPr>
          <p:nvPr userDrawn="1"/>
        </p:nvCxnSpPr>
        <p:spPr>
          <a:xfrm>
            <a:off x="5112835" y="1574261"/>
            <a:ext cx="6240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BD9A56-4A60-9049-AED5-D9BEA77A31CF}"/>
              </a:ext>
            </a:extLst>
          </p:cNvPr>
          <p:cNvCxnSpPr>
            <a:cxnSpLocks/>
          </p:cNvCxnSpPr>
          <p:nvPr userDrawn="1"/>
        </p:nvCxnSpPr>
        <p:spPr>
          <a:xfrm>
            <a:off x="5112835" y="4345338"/>
            <a:ext cx="6240965"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D07FAB0-F5C5-5F40-B61E-CC575E710030}"/>
              </a:ext>
            </a:extLst>
          </p:cNvPr>
          <p:cNvPicPr>
            <a:picLocks noChangeAspect="1"/>
          </p:cNvPicPr>
          <p:nvPr userDrawn="1"/>
        </p:nvPicPr>
        <p:blipFill>
          <a:blip r:embed="rId7" cstate="print">
            <a:extLst>
              <a:ext uri="{28A0092B-C50C-407E-A947-70E740481C1C}">
                <a14:useLocalDpi xmlns:a14="http://schemas.microsoft.com/office/drawing/2010/main"/>
              </a:ext>
            </a:extLst>
          </a:blip>
          <a:srcRect/>
          <a:stretch/>
        </p:blipFill>
        <p:spPr>
          <a:xfrm>
            <a:off x="1596162" y="3061947"/>
            <a:ext cx="2311399" cy="453013"/>
          </a:xfrm>
          <a:prstGeom prst="rect">
            <a:avLst/>
          </a:prstGeom>
        </p:spPr>
      </p:pic>
      <p:pic>
        <p:nvPicPr>
          <p:cNvPr id="43" name="Picture 42">
            <a:extLst>
              <a:ext uri="{FF2B5EF4-FFF2-40B4-BE49-F238E27FC236}">
                <a16:creationId xmlns:a16="http://schemas.microsoft.com/office/drawing/2014/main" id="{B5E31612-DDCE-FA4C-8FBC-C67B06C2D140}"/>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596162" y="2148975"/>
            <a:ext cx="2311399" cy="453013"/>
          </a:xfrm>
          <a:prstGeom prst="rect">
            <a:avLst/>
          </a:prstGeom>
        </p:spPr>
      </p:pic>
      <p:sp>
        <p:nvSpPr>
          <p:cNvPr id="44" name="TextBox 43">
            <a:extLst>
              <a:ext uri="{FF2B5EF4-FFF2-40B4-BE49-F238E27FC236}">
                <a16:creationId xmlns:a16="http://schemas.microsoft.com/office/drawing/2014/main" id="{9D3A3636-7713-0446-ACF3-99B3DE810A58}"/>
              </a:ext>
            </a:extLst>
          </p:cNvPr>
          <p:cNvSpPr txBox="1"/>
          <p:nvPr userDrawn="1"/>
        </p:nvSpPr>
        <p:spPr>
          <a:xfrm>
            <a:off x="723512" y="1274510"/>
            <a:ext cx="4082665" cy="261610"/>
          </a:xfrm>
          <a:prstGeom prst="rect">
            <a:avLst/>
          </a:prstGeom>
          <a:noFill/>
        </p:spPr>
        <p:txBody>
          <a:bodyPr wrap="square" rtlCol="0">
            <a:spAutoFit/>
          </a:bodyPr>
          <a:lstStyle/>
          <a:p>
            <a:r>
              <a:rPr lang="en-US" sz="1100" b="1" dirty="0"/>
              <a:t>Logos</a:t>
            </a:r>
          </a:p>
        </p:txBody>
      </p:sp>
      <p:cxnSp>
        <p:nvCxnSpPr>
          <p:cNvPr id="45" name="Straight Connector 44">
            <a:extLst>
              <a:ext uri="{FF2B5EF4-FFF2-40B4-BE49-F238E27FC236}">
                <a16:creationId xmlns:a16="http://schemas.microsoft.com/office/drawing/2014/main" id="{A43EEBF1-1040-2142-929B-74C8EB3E3734}"/>
              </a:ext>
            </a:extLst>
          </p:cNvPr>
          <p:cNvCxnSpPr>
            <a:cxnSpLocks/>
          </p:cNvCxnSpPr>
          <p:nvPr userDrawn="1"/>
        </p:nvCxnSpPr>
        <p:spPr>
          <a:xfrm>
            <a:off x="819616" y="1574261"/>
            <a:ext cx="3947531"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9DECCA1-14E5-A840-8B05-0401426A5BED}"/>
              </a:ext>
            </a:extLst>
          </p:cNvPr>
          <p:cNvSpPr txBox="1"/>
          <p:nvPr userDrawn="1"/>
        </p:nvSpPr>
        <p:spPr>
          <a:xfrm>
            <a:off x="723512" y="4040013"/>
            <a:ext cx="4082665" cy="261610"/>
          </a:xfrm>
          <a:prstGeom prst="rect">
            <a:avLst/>
          </a:prstGeom>
          <a:noFill/>
        </p:spPr>
        <p:txBody>
          <a:bodyPr wrap="square" rtlCol="0">
            <a:spAutoFit/>
          </a:bodyPr>
          <a:lstStyle/>
          <a:p>
            <a:r>
              <a:rPr lang="en-US" sz="1100" b="1" dirty="0"/>
              <a:t>Shapes</a:t>
            </a:r>
          </a:p>
        </p:txBody>
      </p:sp>
      <p:cxnSp>
        <p:nvCxnSpPr>
          <p:cNvPr id="47" name="Straight Connector 46">
            <a:extLst>
              <a:ext uri="{FF2B5EF4-FFF2-40B4-BE49-F238E27FC236}">
                <a16:creationId xmlns:a16="http://schemas.microsoft.com/office/drawing/2014/main" id="{ACB98F43-5533-204C-B912-65ECC9150D0E}"/>
              </a:ext>
            </a:extLst>
          </p:cNvPr>
          <p:cNvCxnSpPr>
            <a:cxnSpLocks/>
          </p:cNvCxnSpPr>
          <p:nvPr userDrawn="1"/>
        </p:nvCxnSpPr>
        <p:spPr>
          <a:xfrm>
            <a:off x="819616" y="4339764"/>
            <a:ext cx="3947531"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Freeform 47">
            <a:extLst>
              <a:ext uri="{FF2B5EF4-FFF2-40B4-BE49-F238E27FC236}">
                <a16:creationId xmlns:a16="http://schemas.microsoft.com/office/drawing/2014/main" id="{2CC3E955-B2A6-2548-9FD4-8124956BCE07}"/>
              </a:ext>
            </a:extLst>
          </p:cNvPr>
          <p:cNvSpPr/>
          <p:nvPr userDrawn="1"/>
        </p:nvSpPr>
        <p:spPr>
          <a:xfrm>
            <a:off x="837554" y="4581867"/>
            <a:ext cx="455964" cy="455964"/>
          </a:xfrm>
          <a:custGeom>
            <a:avLst/>
            <a:gdLst>
              <a:gd name="connsiteX0" fmla="*/ 0 w 455964"/>
              <a:gd name="connsiteY0" fmla="*/ 0 h 455964"/>
              <a:gd name="connsiteX1" fmla="*/ 126794 w 455964"/>
              <a:gd name="connsiteY1" fmla="*/ 0 h 455964"/>
              <a:gd name="connsiteX2" fmla="*/ 194999 w 455964"/>
              <a:gd name="connsiteY2" fmla="*/ 0 h 455964"/>
              <a:gd name="connsiteX3" fmla="*/ 329170 w 455964"/>
              <a:gd name="connsiteY3" fmla="*/ 0 h 455964"/>
              <a:gd name="connsiteX4" fmla="*/ 455964 w 455964"/>
              <a:gd name="connsiteY4" fmla="*/ 126794 h 455964"/>
              <a:gd name="connsiteX5" fmla="*/ 455964 w 455964"/>
              <a:gd name="connsiteY5" fmla="*/ 260965 h 455964"/>
              <a:gd name="connsiteX6" fmla="*/ 455964 w 455964"/>
              <a:gd name="connsiteY6" fmla="*/ 329170 h 455964"/>
              <a:gd name="connsiteX7" fmla="*/ 455964 w 455964"/>
              <a:gd name="connsiteY7" fmla="*/ 455964 h 455964"/>
              <a:gd name="connsiteX8" fmla="*/ 329170 w 455964"/>
              <a:gd name="connsiteY8" fmla="*/ 455964 h 455964"/>
              <a:gd name="connsiteX9" fmla="*/ 260965 w 455964"/>
              <a:gd name="connsiteY9" fmla="*/ 455964 h 455964"/>
              <a:gd name="connsiteX10" fmla="*/ 126794 w 455964"/>
              <a:gd name="connsiteY10" fmla="*/ 455964 h 455964"/>
              <a:gd name="connsiteX11" fmla="*/ 0 w 455964"/>
              <a:gd name="connsiteY11" fmla="*/ 329170 h 455964"/>
              <a:gd name="connsiteX12" fmla="*/ 0 w 455964"/>
              <a:gd name="connsiteY12" fmla="*/ 194999 h 455964"/>
              <a:gd name="connsiteX13" fmla="*/ 0 w 455964"/>
              <a:gd name="connsiteY13" fmla="*/ 126794 h 4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964" h="455964">
                <a:moveTo>
                  <a:pt x="0" y="0"/>
                </a:moveTo>
                <a:lnTo>
                  <a:pt x="126794" y="0"/>
                </a:lnTo>
                <a:lnTo>
                  <a:pt x="194999" y="0"/>
                </a:lnTo>
                <a:lnTo>
                  <a:pt x="329170" y="0"/>
                </a:lnTo>
                <a:cubicBezTo>
                  <a:pt x="399196" y="0"/>
                  <a:pt x="455964" y="56768"/>
                  <a:pt x="455964" y="126794"/>
                </a:cubicBezTo>
                <a:lnTo>
                  <a:pt x="455964" y="260965"/>
                </a:lnTo>
                <a:lnTo>
                  <a:pt x="455964" y="329170"/>
                </a:lnTo>
                <a:lnTo>
                  <a:pt x="455964" y="455964"/>
                </a:lnTo>
                <a:lnTo>
                  <a:pt x="329170" y="455964"/>
                </a:lnTo>
                <a:lnTo>
                  <a:pt x="260965" y="455964"/>
                </a:lnTo>
                <a:lnTo>
                  <a:pt x="126794" y="455964"/>
                </a:lnTo>
                <a:cubicBezTo>
                  <a:pt x="56768" y="455964"/>
                  <a:pt x="0" y="399196"/>
                  <a:pt x="0" y="329170"/>
                </a:cubicBezTo>
                <a:lnTo>
                  <a:pt x="0" y="194999"/>
                </a:lnTo>
                <a:lnTo>
                  <a:pt x="0" y="1267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0" name="Rectangle 49">
            <a:extLst>
              <a:ext uri="{FF2B5EF4-FFF2-40B4-BE49-F238E27FC236}">
                <a16:creationId xmlns:a16="http://schemas.microsoft.com/office/drawing/2014/main" id="{952D9B69-CDF4-644E-9AC0-D578B49A45EE}"/>
              </a:ext>
            </a:extLst>
          </p:cNvPr>
          <p:cNvSpPr/>
          <p:nvPr userDrawn="1"/>
        </p:nvSpPr>
        <p:spPr>
          <a:xfrm>
            <a:off x="723514" y="409935"/>
            <a:ext cx="1903085" cy="584775"/>
          </a:xfrm>
          <a:prstGeom prst="rect">
            <a:avLst/>
          </a:prstGeom>
        </p:spPr>
        <p:txBody>
          <a:bodyPr wrap="none">
            <a:spAutoFit/>
          </a:bodyPr>
          <a:lstStyle/>
          <a:p>
            <a:r>
              <a:rPr lang="en-US" sz="3200" dirty="0">
                <a:latin typeface="Source Serif Pro" panose="02040603050405020204" pitchFamily="18" charset="0"/>
                <a:ea typeface="Source Serif Pro" panose="02040603050405020204" pitchFamily="18" charset="0"/>
              </a:rPr>
              <a:t>Elements</a:t>
            </a:r>
          </a:p>
        </p:txBody>
      </p:sp>
      <p:sp>
        <p:nvSpPr>
          <p:cNvPr id="49" name="TextBox 48">
            <a:extLst>
              <a:ext uri="{FF2B5EF4-FFF2-40B4-BE49-F238E27FC236}">
                <a16:creationId xmlns:a16="http://schemas.microsoft.com/office/drawing/2014/main" id="{52FE8F99-F6B4-9441-8415-9A9FBE15C5F7}"/>
              </a:ext>
            </a:extLst>
          </p:cNvPr>
          <p:cNvSpPr txBox="1"/>
          <p:nvPr userDrawn="1"/>
        </p:nvSpPr>
        <p:spPr>
          <a:xfrm>
            <a:off x="5614331" y="1800110"/>
            <a:ext cx="3153870" cy="261610"/>
          </a:xfrm>
          <a:prstGeom prst="rect">
            <a:avLst/>
          </a:prstGeom>
          <a:noFill/>
        </p:spPr>
        <p:txBody>
          <a:bodyPr wrap="square" rtlCol="0">
            <a:spAutoFit/>
          </a:bodyPr>
          <a:lstStyle/>
          <a:p>
            <a:r>
              <a:rPr lang="en-US" sz="1100" b="0" dirty="0">
                <a:latin typeface="+mn-lt"/>
              </a:rPr>
              <a:t>Primary</a:t>
            </a:r>
          </a:p>
        </p:txBody>
      </p:sp>
      <p:sp>
        <p:nvSpPr>
          <p:cNvPr id="51" name="TextBox 50">
            <a:extLst>
              <a:ext uri="{FF2B5EF4-FFF2-40B4-BE49-F238E27FC236}">
                <a16:creationId xmlns:a16="http://schemas.microsoft.com/office/drawing/2014/main" id="{033BEFEA-6571-D949-9F24-D48F80856526}"/>
              </a:ext>
            </a:extLst>
          </p:cNvPr>
          <p:cNvSpPr txBox="1"/>
          <p:nvPr userDrawn="1"/>
        </p:nvSpPr>
        <p:spPr>
          <a:xfrm>
            <a:off x="9545532" y="1800110"/>
            <a:ext cx="1996069" cy="261610"/>
          </a:xfrm>
          <a:prstGeom prst="rect">
            <a:avLst/>
          </a:prstGeom>
          <a:noFill/>
        </p:spPr>
        <p:txBody>
          <a:bodyPr wrap="square" rtlCol="0">
            <a:spAutoFit/>
          </a:bodyPr>
          <a:lstStyle/>
          <a:p>
            <a:r>
              <a:rPr lang="en-US" sz="1100" b="0" dirty="0">
                <a:latin typeface="+mn-lt"/>
              </a:rPr>
              <a:t>Secondary</a:t>
            </a:r>
          </a:p>
        </p:txBody>
      </p:sp>
    </p:spTree>
    <p:extLst>
      <p:ext uri="{BB962C8B-B14F-4D97-AF65-F5344CB8AC3E}">
        <p14:creationId xmlns:p14="http://schemas.microsoft.com/office/powerpoint/2010/main" val="21160539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40156"/>
            <a:ext cx="12220149" cy="1041248"/>
          </a:xfrm>
          <a:prstGeom prst="rect">
            <a:avLst/>
          </a:prstGeom>
        </p:spPr>
      </p:pic>
      <p:sp>
        <p:nvSpPr>
          <p:cNvPr id="6" name="Slide Number Placeholder 5"/>
          <p:cNvSpPr>
            <a:spLocks noGrp="1"/>
          </p:cNvSpPr>
          <p:nvPr>
            <p:ph type="sldNum" sz="quarter" idx="12"/>
          </p:nvPr>
        </p:nvSpPr>
        <p:spPr>
          <a:xfrm>
            <a:off x="20912139" y="6356351"/>
            <a:ext cx="2743200" cy="365125"/>
          </a:xfrm>
          <a:prstGeom prst="rect">
            <a:avLst/>
          </a:prstGeom>
        </p:spPr>
        <p:txBody>
          <a:bodyPr/>
          <a:lstStyle/>
          <a:p>
            <a:fld id="{1D1484A3-3C58-0C4F-B1E7-8EE765953DF9}" type="slidenum">
              <a:rPr lang="en-US" smtClean="0"/>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90854" y="5931524"/>
            <a:ext cx="1392930" cy="675648"/>
          </a:xfrm>
          <a:prstGeom prst="rect">
            <a:avLst/>
          </a:prstGeom>
        </p:spPr>
      </p:pic>
      <p:sp>
        <p:nvSpPr>
          <p:cNvPr id="14" name="Text Placeholder 13"/>
          <p:cNvSpPr>
            <a:spLocks noGrp="1"/>
          </p:cNvSpPr>
          <p:nvPr>
            <p:ph type="body" sz="quarter" idx="13"/>
          </p:nvPr>
        </p:nvSpPr>
        <p:spPr>
          <a:xfrm>
            <a:off x="770466" y="1757363"/>
            <a:ext cx="9240167" cy="4353454"/>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p:cNvSpPr>
            <a:spLocks noGrp="1"/>
          </p:cNvSpPr>
          <p:nvPr>
            <p:ph type="title"/>
          </p:nvPr>
        </p:nvSpPr>
        <p:spPr>
          <a:xfrm>
            <a:off x="709610" y="493718"/>
            <a:ext cx="10515600" cy="563563"/>
          </a:xfrm>
          <a:prstGeom prst="rect">
            <a:avLst/>
          </a:prstGeom>
        </p:spPr>
        <p:txBody>
          <a:bodyPr vert="horz" lIns="91440" tIns="45720" rIns="91440" bIns="45720" rtlCol="0" anchor="ctr">
            <a:noAutofit/>
          </a:bodyPr>
          <a:lstStyle>
            <a:lvl1pPr>
              <a:defRPr sz="3600" i="0">
                <a:solidFill>
                  <a:schemeClr val="bg1"/>
                </a:solidFill>
                <a:latin typeface="Calibri" charset="0"/>
                <a:ea typeface="Calibri" charset="0"/>
                <a:cs typeface="Calibri" charset="0"/>
              </a:defRPr>
            </a:lvl1pPr>
          </a:lstStyle>
          <a:p>
            <a:r>
              <a:rPr lang="en-US" dirty="0"/>
              <a:t>Click to edit Master title style</a:t>
            </a:r>
          </a:p>
        </p:txBody>
      </p:sp>
      <p:sp>
        <p:nvSpPr>
          <p:cNvPr id="2" name="Rectangle 1">
            <a:extLst>
              <a:ext uri="{FF2B5EF4-FFF2-40B4-BE49-F238E27FC236}">
                <a16:creationId xmlns:a16="http://schemas.microsoft.com/office/drawing/2014/main" id="{8E72EDED-D227-D547-A037-7169B1BEDA36}"/>
              </a:ext>
            </a:extLst>
          </p:cNvPr>
          <p:cNvSpPr/>
          <p:nvPr userDrawn="1"/>
        </p:nvSpPr>
        <p:spPr>
          <a:xfrm>
            <a:off x="10414535" y="5931525"/>
            <a:ext cx="1655545" cy="78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633386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40156"/>
            <a:ext cx="12220149" cy="1041248"/>
          </a:xfrm>
          <a:prstGeom prst="rect">
            <a:avLst/>
          </a:prstGeom>
        </p:spPr>
      </p:pic>
      <p:sp>
        <p:nvSpPr>
          <p:cNvPr id="6" name="Slide Number Placeholder 5"/>
          <p:cNvSpPr>
            <a:spLocks noGrp="1"/>
          </p:cNvSpPr>
          <p:nvPr>
            <p:ph type="sldNum" sz="quarter" idx="12"/>
          </p:nvPr>
        </p:nvSpPr>
        <p:spPr>
          <a:xfrm>
            <a:off x="20912139" y="6356351"/>
            <a:ext cx="2743200" cy="365125"/>
          </a:xfrm>
          <a:prstGeom prst="rect">
            <a:avLst/>
          </a:prstGeom>
        </p:spPr>
        <p:txBody>
          <a:bodyPr/>
          <a:lstStyle/>
          <a:p>
            <a:fld id="{1D1484A3-3C58-0C4F-B1E7-8EE765953DF9}" type="slidenum">
              <a:rPr lang="en-US" smtClean="0"/>
              <a:t>‹#›</a:t>
            </a:fld>
            <a:endParaRPr lang="en-US" dirty="0"/>
          </a:p>
        </p:txBody>
      </p:sp>
      <p:sp>
        <p:nvSpPr>
          <p:cNvPr id="14" name="Text Placeholder 13"/>
          <p:cNvSpPr>
            <a:spLocks noGrp="1"/>
          </p:cNvSpPr>
          <p:nvPr>
            <p:ph type="body" sz="quarter" idx="13"/>
          </p:nvPr>
        </p:nvSpPr>
        <p:spPr>
          <a:xfrm>
            <a:off x="770467" y="1757363"/>
            <a:ext cx="10716684" cy="43534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p:cNvSpPr>
            <a:spLocks noGrp="1"/>
          </p:cNvSpPr>
          <p:nvPr>
            <p:ph type="title"/>
          </p:nvPr>
        </p:nvSpPr>
        <p:spPr>
          <a:xfrm>
            <a:off x="709610" y="493718"/>
            <a:ext cx="10515600" cy="563563"/>
          </a:xfrm>
          <a:prstGeom prst="rect">
            <a:avLst/>
          </a:prstGeom>
        </p:spPr>
        <p:txBody>
          <a:bodyPr vert="horz" lIns="91440" tIns="45720" rIns="91440" bIns="45720" rtlCol="0" anchor="ctr">
            <a:noAutofit/>
          </a:bodyPr>
          <a:lstStyle>
            <a:lvl1pPr>
              <a:defRPr i="0">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41423264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40156"/>
            <a:ext cx="12220149" cy="1041248"/>
          </a:xfrm>
          <a:prstGeom prst="rect">
            <a:avLst/>
          </a:prstGeom>
        </p:spPr>
      </p:pic>
      <p:sp>
        <p:nvSpPr>
          <p:cNvPr id="6" name="Slide Number Placeholder 5"/>
          <p:cNvSpPr txBox="1">
            <a:spLocks/>
          </p:cNvSpPr>
          <p:nvPr userDrawn="1"/>
        </p:nvSpPr>
        <p:spPr>
          <a:xfrm>
            <a:off x="10829931" y="410755"/>
            <a:ext cx="1168980" cy="7179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3600" b="1" i="1" dirty="0">
              <a:solidFill>
                <a:schemeClr val="bg1"/>
              </a:solidFill>
              <a:latin typeface="Calibri" charset="0"/>
              <a:ea typeface="Calibri" charset="0"/>
              <a:cs typeface="Calibri" charset="0"/>
            </a:endParaRPr>
          </a:p>
        </p:txBody>
      </p:sp>
      <p:sp>
        <p:nvSpPr>
          <p:cNvPr id="7" name="Title Placeholder 1"/>
          <p:cNvSpPr>
            <a:spLocks noGrp="1"/>
          </p:cNvSpPr>
          <p:nvPr>
            <p:ph type="title"/>
          </p:nvPr>
        </p:nvSpPr>
        <p:spPr>
          <a:xfrm>
            <a:off x="709610" y="493718"/>
            <a:ext cx="10515600" cy="563563"/>
          </a:xfrm>
          <a:prstGeom prst="rect">
            <a:avLst/>
          </a:prstGeom>
        </p:spPr>
        <p:txBody>
          <a:bodyPr vert="horz" lIns="91440" tIns="45720" rIns="91440" bIns="45720" rtlCol="0" anchor="ctr">
            <a:noAutofit/>
          </a:bodyPr>
          <a:lstStyle>
            <a:lvl1pPr>
              <a:defRPr lang="en-US" sz="3600" b="1" i="0" kern="1200" smtClean="0">
                <a:solidFill>
                  <a:schemeClr val="bg1"/>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555776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68"/>
        <p:cNvGrpSpPr/>
        <p:nvPr/>
      </p:nvGrpSpPr>
      <p:grpSpPr>
        <a:xfrm>
          <a:off x="0" y="0"/>
          <a:ext cx="0" cy="0"/>
          <a:chOff x="0" y="0"/>
          <a:chExt cx="0" cy="0"/>
        </a:xfrm>
      </p:grpSpPr>
      <p:sp>
        <p:nvSpPr>
          <p:cNvPr id="369" name="Google Shape;369;p37"/>
          <p:cNvSpPr/>
          <p:nvPr/>
        </p:nvSpPr>
        <p:spPr>
          <a:xfrm>
            <a:off x="211876" y="228026"/>
            <a:ext cx="11768248" cy="812321"/>
          </a:xfrm>
          <a:custGeom>
            <a:avLst/>
            <a:gdLst/>
            <a:ahLst/>
            <a:cxnLst/>
            <a:rect l="l" t="t" r="r" b="b"/>
            <a:pathLst>
              <a:path w="11255292" h="812321" extrusionOk="0">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0">
                <a:srgbClr val="36598C"/>
              </a:gs>
              <a:gs pos="16000">
                <a:srgbClr val="36598C"/>
              </a:gs>
              <a:gs pos="82000">
                <a:srgbClr val="221F2D"/>
              </a:gs>
              <a:gs pos="100000">
                <a:srgbClr val="221F2D"/>
              </a:gs>
            </a:gsLst>
            <a:lin ang="5400000" scaled="0"/>
          </a:gradFill>
          <a:ln>
            <a:noFill/>
          </a:ln>
        </p:spPr>
        <p:txBody>
          <a:bodyPr spcFirstLastPara="1" wrap="square" lIns="365750" tIns="45700" rIns="91425" bIns="45700" anchor="ctr" anchorCtr="0">
            <a:noAutofit/>
          </a:bodyPr>
          <a:lstStyle/>
          <a:p>
            <a:pPr marL="0" marR="0" lvl="0" indent="0" algn="l" rtl="0">
              <a:lnSpc>
                <a:spcPct val="90000"/>
              </a:lnSpc>
              <a:spcBef>
                <a:spcPts val="0"/>
              </a:spcBef>
              <a:spcAft>
                <a:spcPts val="0"/>
              </a:spcAft>
              <a:buClr>
                <a:srgbClr val="000000"/>
              </a:buClr>
              <a:buSzPts val="3200"/>
              <a:buFont typeface="Arial"/>
              <a:buNone/>
            </a:pPr>
            <a:endParaRPr sz="3200" b="1" i="0" u="none" strike="noStrike" cap="none">
              <a:solidFill>
                <a:schemeClr val="lt1"/>
              </a:solidFill>
              <a:latin typeface="Source Serif Pro Semibold"/>
              <a:ea typeface="Source Serif Pro Semibold"/>
              <a:cs typeface="Source Serif Pro Semibold"/>
              <a:sym typeface="Source Serif Pro SemiBold"/>
            </a:endParaRPr>
          </a:p>
        </p:txBody>
      </p:sp>
      <p:sp>
        <p:nvSpPr>
          <p:cNvPr id="370" name="Google Shape;370;p37"/>
          <p:cNvSpPr txBox="1">
            <a:spLocks noGrp="1"/>
          </p:cNvSpPr>
          <p:nvPr>
            <p:ph type="title"/>
          </p:nvPr>
        </p:nvSpPr>
        <p:spPr>
          <a:xfrm>
            <a:off x="838200" y="387429"/>
            <a:ext cx="10515600" cy="5381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Source Serif Pro SemiBold"/>
              <a:buNone/>
              <a:defRPr b="1" i="0">
                <a:solidFill>
                  <a:schemeClr val="lt1"/>
                </a:solidFill>
                <a:latin typeface="Source Serif Pro Semibold"/>
                <a:ea typeface="Source Serif Pro Semibold"/>
                <a:cs typeface="Source Serif Pro Semibold"/>
                <a:sym typeface="Source Serif Pro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37"/>
          <p:cNvSpPr txBox="1">
            <a:spLocks noGrp="1"/>
          </p:cNvSpPr>
          <p:nvPr>
            <p:ph type="body" idx="1"/>
          </p:nvPr>
        </p:nvSpPr>
        <p:spPr>
          <a:xfrm>
            <a:off x="838200" y="1254512"/>
            <a:ext cx="10515600" cy="4917682"/>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chemeClr val="dk1"/>
              </a:buClr>
              <a:buSzPts val="2400"/>
              <a:buChar char="•"/>
              <a:defRPr b="0" i="0">
                <a:latin typeface="Source Serif Pro Light"/>
                <a:ea typeface="Source Serif Pro Light"/>
                <a:cs typeface="Source Serif Pro Light"/>
                <a:sym typeface="Source Serif Pro Light"/>
              </a:defRPr>
            </a:lvl1pPr>
            <a:lvl2pPr marL="914400" lvl="1" indent="-355600" algn="l">
              <a:lnSpc>
                <a:spcPct val="90000"/>
              </a:lnSpc>
              <a:spcBef>
                <a:spcPts val="500"/>
              </a:spcBef>
              <a:spcAft>
                <a:spcPts val="0"/>
              </a:spcAft>
              <a:buClr>
                <a:schemeClr val="dk1"/>
              </a:buClr>
              <a:buSzPts val="2000"/>
              <a:buChar char="•"/>
              <a:defRPr b="0" i="0">
                <a:latin typeface="Source Serif Pro Light"/>
                <a:ea typeface="Source Serif Pro Light"/>
                <a:cs typeface="Source Serif Pro Light"/>
                <a:sym typeface="Source Serif Pro Light"/>
              </a:defRPr>
            </a:lvl2pPr>
            <a:lvl3pPr marL="1371600" lvl="2" indent="-342900" algn="l">
              <a:lnSpc>
                <a:spcPct val="90000"/>
              </a:lnSpc>
              <a:spcBef>
                <a:spcPts val="600"/>
              </a:spcBef>
              <a:spcAft>
                <a:spcPts val="0"/>
              </a:spcAft>
              <a:buClr>
                <a:schemeClr val="dk1"/>
              </a:buClr>
              <a:buSzPts val="1800"/>
              <a:buChar char="•"/>
              <a:defRPr b="0" i="0">
                <a:latin typeface="Source Serif Pro Light"/>
                <a:ea typeface="Source Serif Pro Light"/>
                <a:cs typeface="Source Serif Pro Light"/>
                <a:sym typeface="Source Serif Pro Light"/>
              </a:defRPr>
            </a:lvl3pPr>
            <a:lvl4pPr marL="1828800" lvl="3" indent="-330200" algn="l">
              <a:lnSpc>
                <a:spcPct val="90000"/>
              </a:lnSpc>
              <a:spcBef>
                <a:spcPts val="600"/>
              </a:spcBef>
              <a:spcAft>
                <a:spcPts val="0"/>
              </a:spcAft>
              <a:buClr>
                <a:schemeClr val="dk1"/>
              </a:buClr>
              <a:buSzPts val="1600"/>
              <a:buChar char="•"/>
              <a:defRPr b="0" i="0">
                <a:latin typeface="Source Serif Pro Light"/>
                <a:ea typeface="Source Serif Pro Light"/>
                <a:cs typeface="Source Serif Pro Light"/>
                <a:sym typeface="Source Serif Pro Light"/>
              </a:defRPr>
            </a:lvl4pPr>
            <a:lvl5pPr marL="2286000" lvl="4" indent="-330200" algn="l">
              <a:lnSpc>
                <a:spcPct val="90000"/>
              </a:lnSpc>
              <a:spcBef>
                <a:spcPts val="600"/>
              </a:spcBef>
              <a:spcAft>
                <a:spcPts val="0"/>
              </a:spcAft>
              <a:buClr>
                <a:schemeClr val="dk1"/>
              </a:buClr>
              <a:buSzPts val="1600"/>
              <a:buChar char="•"/>
              <a:defRPr b="0" i="0">
                <a:latin typeface="Source Serif Pro Light"/>
                <a:ea typeface="Source Serif Pro Light"/>
                <a:cs typeface="Source Serif Pro Light"/>
                <a:sym typeface="Source Serif Pro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2" name="Google Shape;372;p37"/>
          <p:cNvPicPr preferRelativeResize="0"/>
          <p:nvPr/>
        </p:nvPicPr>
        <p:blipFill rotWithShape="1">
          <a:blip r:embed="rId2">
            <a:alphaModFix/>
            <a:extLst>
              <a:ext uri="{28A0092B-C50C-407E-A947-70E740481C1C}">
                <a14:useLocalDpi xmlns:a14="http://schemas.microsoft.com/office/drawing/2010/main"/>
              </a:ext>
            </a:extLst>
          </a:blip>
          <a:srcRect t="-3909" b="-3231"/>
          <a:stretch/>
        </p:blipFill>
        <p:spPr>
          <a:xfrm>
            <a:off x="11160063" y="6386812"/>
            <a:ext cx="256822" cy="267335"/>
          </a:xfrm>
          <a:prstGeom prst="rect">
            <a:avLst/>
          </a:prstGeom>
          <a:noFill/>
          <a:ln>
            <a:noFill/>
          </a:ln>
        </p:spPr>
      </p:pic>
      <p:sp>
        <p:nvSpPr>
          <p:cNvPr id="373" name="Google Shape;373;p37"/>
          <p:cNvSpPr txBox="1"/>
          <p:nvPr/>
        </p:nvSpPr>
        <p:spPr>
          <a:xfrm>
            <a:off x="11496907" y="6400231"/>
            <a:ext cx="54640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rgbClr val="000000"/>
                </a:solidFill>
                <a:latin typeface="Arial"/>
                <a:ea typeface="Arial"/>
                <a:cs typeface="Arial"/>
                <a:sym typeface="Arial"/>
              </a:rPr>
              <a:t>‹#›</a:t>
            </a:fld>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61573493"/>
      </p:ext>
    </p:extLst>
  </p:cSld>
  <p:clrMapOvr>
    <a:masterClrMapping/>
  </p:clrMapOvr>
  <p:extLst>
    <p:ext uri="{DCECCB84-F9BA-43D5-87BE-67443E8EF086}">
      <p15:sldGuideLst xmlns:p15="http://schemas.microsoft.com/office/powerpoint/2012/main">
        <p15:guide id="1" orient="horz" pos="74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pening/Closin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D65BC16-6916-AA4E-AC7D-1371FCAE2EDE}"/>
              </a:ext>
            </a:extLst>
          </p:cNvPr>
          <p:cNvSpPr/>
          <p:nvPr/>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D52234F5-47FA-A749-B830-4ABE52DEF3B9}"/>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3501567" y="2920514"/>
            <a:ext cx="5188866" cy="1016971"/>
          </a:xfrm>
          <a:prstGeom prst="rect">
            <a:avLst/>
          </a:prstGeom>
        </p:spPr>
      </p:pic>
      <p:sp>
        <p:nvSpPr>
          <p:cNvPr id="5" name="Freeform 4">
            <a:extLst>
              <a:ext uri="{FF2B5EF4-FFF2-40B4-BE49-F238E27FC236}">
                <a16:creationId xmlns:a16="http://schemas.microsoft.com/office/drawing/2014/main" id="{E4DF7B5A-5694-7A4D-A58A-95B61B26847E}"/>
              </a:ext>
            </a:extLst>
          </p:cNvPr>
          <p:cNvSpPr/>
          <p:nvPr userDrawn="1"/>
        </p:nvSpPr>
        <p:spPr>
          <a:xfrm>
            <a:off x="346205" y="272503"/>
            <a:ext cx="11499588" cy="6309905"/>
          </a:xfrm>
          <a:custGeom>
            <a:avLst/>
            <a:gdLst>
              <a:gd name="connsiteX0" fmla="*/ 0 w 11499588"/>
              <a:gd name="connsiteY0" fmla="*/ 0 h 6309905"/>
              <a:gd name="connsiteX1" fmla="*/ 2907686 w 11499588"/>
              <a:gd name="connsiteY1" fmla="*/ 0 h 6309905"/>
              <a:gd name="connsiteX2" fmla="*/ 2907686 w 11499588"/>
              <a:gd name="connsiteY2" fmla="*/ 3089 h 6309905"/>
              <a:gd name="connsiteX3" fmla="*/ 9939786 w 11499588"/>
              <a:gd name="connsiteY3" fmla="*/ 3089 h 6309905"/>
              <a:gd name="connsiteX4" fmla="*/ 11499588 w 11499588"/>
              <a:gd name="connsiteY4" fmla="*/ 1562891 h 6309905"/>
              <a:gd name="connsiteX5" fmla="*/ 11499588 w 11499588"/>
              <a:gd name="connsiteY5" fmla="*/ 3415375 h 6309905"/>
              <a:gd name="connsiteX6" fmla="*/ 11499588 w 11499588"/>
              <a:gd name="connsiteY6" fmla="*/ 4750103 h 6309905"/>
              <a:gd name="connsiteX7" fmla="*/ 11499588 w 11499588"/>
              <a:gd name="connsiteY7" fmla="*/ 6309905 h 6309905"/>
              <a:gd name="connsiteX8" fmla="*/ 9939786 w 11499588"/>
              <a:gd name="connsiteY8" fmla="*/ 6309905 h 6309905"/>
              <a:gd name="connsiteX9" fmla="*/ 8591903 w 11499588"/>
              <a:gd name="connsiteY9" fmla="*/ 6309905 h 6309905"/>
              <a:gd name="connsiteX10" fmla="*/ 1559802 w 11499588"/>
              <a:gd name="connsiteY10" fmla="*/ 6309905 h 6309905"/>
              <a:gd name="connsiteX11" fmla="*/ 0 w 11499588"/>
              <a:gd name="connsiteY11" fmla="*/ 4750103 h 6309905"/>
              <a:gd name="connsiteX12" fmla="*/ 0 w 11499588"/>
              <a:gd name="connsiteY12" fmla="*/ 2894530 h 6309905"/>
              <a:gd name="connsiteX13" fmla="*/ 0 w 11499588"/>
              <a:gd name="connsiteY13" fmla="*/ 1562891 h 630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9588" h="6309905">
                <a:moveTo>
                  <a:pt x="0" y="0"/>
                </a:moveTo>
                <a:lnTo>
                  <a:pt x="2907686" y="0"/>
                </a:lnTo>
                <a:lnTo>
                  <a:pt x="2907686" y="3089"/>
                </a:lnTo>
                <a:lnTo>
                  <a:pt x="9939786" y="3089"/>
                </a:lnTo>
                <a:cubicBezTo>
                  <a:pt x="10801241" y="3089"/>
                  <a:pt x="11499588" y="701436"/>
                  <a:pt x="11499588" y="1562891"/>
                </a:cubicBezTo>
                <a:lnTo>
                  <a:pt x="11499588" y="3415375"/>
                </a:lnTo>
                <a:lnTo>
                  <a:pt x="11499588" y="4750103"/>
                </a:lnTo>
                <a:lnTo>
                  <a:pt x="11499588" y="6309905"/>
                </a:lnTo>
                <a:lnTo>
                  <a:pt x="9939786" y="6309905"/>
                </a:lnTo>
                <a:lnTo>
                  <a:pt x="8591903" y="6309905"/>
                </a:lnTo>
                <a:lnTo>
                  <a:pt x="1559802" y="6309905"/>
                </a:lnTo>
                <a:cubicBezTo>
                  <a:pt x="698347" y="6309905"/>
                  <a:pt x="0" y="5611558"/>
                  <a:pt x="0" y="4750103"/>
                </a:cubicBezTo>
                <a:lnTo>
                  <a:pt x="0" y="2894530"/>
                </a:lnTo>
                <a:lnTo>
                  <a:pt x="0" y="1562891"/>
                </a:lnTo>
                <a:close/>
              </a:path>
            </a:pathLst>
          </a:custGeom>
          <a:gradFill>
            <a:gsLst>
              <a:gs pos="82000">
                <a:srgbClr val="221F2D"/>
              </a:gs>
              <a:gs pos="16000">
                <a:srgbClr val="3659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9327363C-C69A-BE4D-9076-2C6EFBF2CA19}"/>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501567" y="2920514"/>
            <a:ext cx="5188866" cy="1016971"/>
          </a:xfrm>
          <a:prstGeom prst="rect">
            <a:avLst/>
          </a:prstGeom>
        </p:spPr>
      </p:pic>
    </p:spTree>
    <p:extLst>
      <p:ext uri="{BB962C8B-B14F-4D97-AF65-F5344CB8AC3E}">
        <p14:creationId xmlns:p14="http://schemas.microsoft.com/office/powerpoint/2010/main" val="14907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4A441A1-0642-EE41-A7A8-57CF58694911}"/>
              </a:ext>
            </a:extLst>
          </p:cNvPr>
          <p:cNvSpPr>
            <a:spLocks noGrp="1"/>
          </p:cNvSpPr>
          <p:nvPr>
            <p:ph sz="half" idx="1"/>
          </p:nvPr>
        </p:nvSpPr>
        <p:spPr>
          <a:xfrm>
            <a:off x="838200" y="1254511"/>
            <a:ext cx="5181600" cy="492245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C3079827-8E81-F54C-807B-70903DF0A48B}"/>
              </a:ext>
            </a:extLst>
          </p:cNvPr>
          <p:cNvSpPr>
            <a:spLocks noGrp="1"/>
          </p:cNvSpPr>
          <p:nvPr>
            <p:ph sz="half" idx="2"/>
          </p:nvPr>
        </p:nvSpPr>
        <p:spPr>
          <a:xfrm>
            <a:off x="6172200" y="1254511"/>
            <a:ext cx="5181600" cy="4922452"/>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Image">
            <a:extLst>
              <a:ext uri="{FF2B5EF4-FFF2-40B4-BE49-F238E27FC236}">
                <a16:creationId xmlns:a16="http://schemas.microsoft.com/office/drawing/2014/main" id="{F60616B3-C514-DB45-8DF2-4CFE5085326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2" name="TextBox 11">
            <a:extLst>
              <a:ext uri="{FF2B5EF4-FFF2-40B4-BE49-F238E27FC236}">
                <a16:creationId xmlns:a16="http://schemas.microsoft.com/office/drawing/2014/main" id="{63BAF38A-AFC6-C64D-A998-1847E9F9D6B0}"/>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5" name="Title 16">
            <a:extLst>
              <a:ext uri="{FF2B5EF4-FFF2-40B4-BE49-F238E27FC236}">
                <a16:creationId xmlns:a16="http://schemas.microsoft.com/office/drawing/2014/main" id="{ED5BE28B-1B97-9249-B9AC-3886F0731FA0}"/>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6" name="Title 3">
            <a:extLst>
              <a:ext uri="{FF2B5EF4-FFF2-40B4-BE49-F238E27FC236}">
                <a16:creationId xmlns:a16="http://schemas.microsoft.com/office/drawing/2014/main" id="{BF5B2D74-EC20-2F4F-915F-892098474317}"/>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31697652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C37D47-96B9-BE46-9A25-818AF9AF985E}"/>
              </a:ext>
            </a:extLst>
          </p:cNvPr>
          <p:cNvSpPr>
            <a:spLocks noGrp="1"/>
          </p:cNvSpPr>
          <p:nvPr>
            <p:ph type="body" idx="1"/>
          </p:nvPr>
        </p:nvSpPr>
        <p:spPr>
          <a:xfrm>
            <a:off x="839788" y="1252218"/>
            <a:ext cx="5157787" cy="555029"/>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0F803-672B-DE40-AF38-61A6C2DC8900}"/>
              </a:ext>
            </a:extLst>
          </p:cNvPr>
          <p:cNvSpPr>
            <a:spLocks noGrp="1"/>
          </p:cNvSpPr>
          <p:nvPr>
            <p:ph sz="half" idx="2"/>
          </p:nvPr>
        </p:nvSpPr>
        <p:spPr>
          <a:xfrm>
            <a:off x="839788" y="1928073"/>
            <a:ext cx="5157787" cy="419276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BCEE9B5-03C7-0848-BEF1-FFB1CE342442}"/>
              </a:ext>
            </a:extLst>
          </p:cNvPr>
          <p:cNvSpPr>
            <a:spLocks noGrp="1"/>
          </p:cNvSpPr>
          <p:nvPr>
            <p:ph type="body" sz="quarter" idx="3"/>
          </p:nvPr>
        </p:nvSpPr>
        <p:spPr>
          <a:xfrm>
            <a:off x="6172200" y="1252218"/>
            <a:ext cx="5183188" cy="555029"/>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E444F2-91EA-EF46-A4AD-BD595C89822E}"/>
              </a:ext>
            </a:extLst>
          </p:cNvPr>
          <p:cNvSpPr>
            <a:spLocks noGrp="1"/>
          </p:cNvSpPr>
          <p:nvPr>
            <p:ph sz="quarter" idx="4"/>
          </p:nvPr>
        </p:nvSpPr>
        <p:spPr>
          <a:xfrm>
            <a:off x="6172200" y="1928073"/>
            <a:ext cx="5183188" cy="4192761"/>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Image">
            <a:extLst>
              <a:ext uri="{FF2B5EF4-FFF2-40B4-BE49-F238E27FC236}">
                <a16:creationId xmlns:a16="http://schemas.microsoft.com/office/drawing/2014/main" id="{F6DAF22D-6E2C-4D4C-8565-D77BCA8539F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909" b="-3231"/>
          <a:stretch/>
        </p:blipFill>
        <p:spPr>
          <a:xfrm>
            <a:off x="11160063" y="6386812"/>
            <a:ext cx="256822" cy="267335"/>
          </a:xfrm>
          <a:prstGeom prst="rect">
            <a:avLst/>
          </a:prstGeom>
          <a:ln w="12700">
            <a:miter lim="400000"/>
          </a:ln>
        </p:spPr>
      </p:pic>
      <p:sp>
        <p:nvSpPr>
          <p:cNvPr id="15" name="TextBox 14">
            <a:extLst>
              <a:ext uri="{FF2B5EF4-FFF2-40B4-BE49-F238E27FC236}">
                <a16:creationId xmlns:a16="http://schemas.microsoft.com/office/drawing/2014/main" id="{EC2BE292-2C95-D24A-939F-BE033F119ED6}"/>
              </a:ext>
            </a:extLst>
          </p:cNvPr>
          <p:cNvSpPr txBox="1"/>
          <p:nvPr userDrawn="1"/>
        </p:nvSpPr>
        <p:spPr>
          <a:xfrm>
            <a:off x="11496907" y="6400231"/>
            <a:ext cx="5464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lang="en-US" sz="1050"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050" dirty="0"/>
          </a:p>
        </p:txBody>
      </p:sp>
      <p:sp>
        <p:nvSpPr>
          <p:cNvPr id="18" name="Title 16">
            <a:extLst>
              <a:ext uri="{FF2B5EF4-FFF2-40B4-BE49-F238E27FC236}">
                <a16:creationId xmlns:a16="http://schemas.microsoft.com/office/drawing/2014/main" id="{F098D308-92DF-7B48-9A03-D24195178B3E}"/>
              </a:ext>
            </a:extLst>
          </p:cNvPr>
          <p:cNvSpPr txBox="1">
            <a:spLocks/>
          </p:cNvSpPr>
          <p:nvPr userDrawn="1"/>
        </p:nvSpPr>
        <p:spPr>
          <a:xfrm>
            <a:off x="211876" y="228026"/>
            <a:ext cx="11768248" cy="812321"/>
          </a:xfrm>
          <a:custGeom>
            <a:avLst/>
            <a:gdLst>
              <a:gd name="connsiteX0" fmla="*/ 0 w 11255292"/>
              <a:gd name="connsiteY0" fmla="*/ 0 h 812321"/>
              <a:gd name="connsiteX1" fmla="*/ 225890 w 11255292"/>
              <a:gd name="connsiteY1" fmla="*/ 0 h 812321"/>
              <a:gd name="connsiteX2" fmla="*/ 347400 w 11255292"/>
              <a:gd name="connsiteY2" fmla="*/ 0 h 812321"/>
              <a:gd name="connsiteX3" fmla="*/ 457200 w 11255292"/>
              <a:gd name="connsiteY3" fmla="*/ 0 h 812321"/>
              <a:gd name="connsiteX4" fmla="*/ 586432 w 11255292"/>
              <a:gd name="connsiteY4" fmla="*/ 0 h 812321"/>
              <a:gd name="connsiteX5" fmla="*/ 683090 w 11255292"/>
              <a:gd name="connsiteY5" fmla="*/ 0 h 812321"/>
              <a:gd name="connsiteX6" fmla="*/ 804600 w 11255292"/>
              <a:gd name="connsiteY6" fmla="*/ 0 h 812321"/>
              <a:gd name="connsiteX7" fmla="*/ 812322 w 11255292"/>
              <a:gd name="connsiteY7" fmla="*/ 0 h 812321"/>
              <a:gd name="connsiteX8" fmla="*/ 1043632 w 11255292"/>
              <a:gd name="connsiteY8" fmla="*/ 0 h 812321"/>
              <a:gd name="connsiteX9" fmla="*/ 10442971 w 11255292"/>
              <a:gd name="connsiteY9" fmla="*/ 0 h 812321"/>
              <a:gd name="connsiteX10" fmla="*/ 10668860 w 11255292"/>
              <a:gd name="connsiteY10" fmla="*/ 0 h 812321"/>
              <a:gd name="connsiteX11" fmla="*/ 10790371 w 11255292"/>
              <a:gd name="connsiteY11" fmla="*/ 0 h 812321"/>
              <a:gd name="connsiteX12" fmla="*/ 10798092 w 11255292"/>
              <a:gd name="connsiteY12" fmla="*/ 0 h 812321"/>
              <a:gd name="connsiteX13" fmla="*/ 11029403 w 11255292"/>
              <a:gd name="connsiteY13" fmla="*/ 0 h 812321"/>
              <a:gd name="connsiteX14" fmla="*/ 11255292 w 11255292"/>
              <a:gd name="connsiteY14" fmla="*/ 225889 h 812321"/>
              <a:gd name="connsiteX15" fmla="*/ 11255292 w 11255292"/>
              <a:gd name="connsiteY15" fmla="*/ 464921 h 812321"/>
              <a:gd name="connsiteX16" fmla="*/ 11255292 w 11255292"/>
              <a:gd name="connsiteY16" fmla="*/ 586432 h 812321"/>
              <a:gd name="connsiteX17" fmla="*/ 11255292 w 11255292"/>
              <a:gd name="connsiteY17" fmla="*/ 812321 h 812321"/>
              <a:gd name="connsiteX18" fmla="*/ 11029403 w 11255292"/>
              <a:gd name="connsiteY18" fmla="*/ 812321 h 812321"/>
              <a:gd name="connsiteX19" fmla="*/ 10907892 w 11255292"/>
              <a:gd name="connsiteY19" fmla="*/ 812321 h 812321"/>
              <a:gd name="connsiteX20" fmla="*/ 10798092 w 11255292"/>
              <a:gd name="connsiteY20" fmla="*/ 812321 h 812321"/>
              <a:gd name="connsiteX21" fmla="*/ 10668860 w 11255292"/>
              <a:gd name="connsiteY21" fmla="*/ 812321 h 812321"/>
              <a:gd name="connsiteX22" fmla="*/ 1269521 w 11255292"/>
              <a:gd name="connsiteY22" fmla="*/ 812321 h 812321"/>
              <a:gd name="connsiteX23" fmla="*/ 1043632 w 11255292"/>
              <a:gd name="connsiteY23" fmla="*/ 812321 h 812321"/>
              <a:gd name="connsiteX24" fmla="*/ 922122 w 11255292"/>
              <a:gd name="connsiteY24" fmla="*/ 812321 h 812321"/>
              <a:gd name="connsiteX25" fmla="*/ 812322 w 11255292"/>
              <a:gd name="connsiteY25" fmla="*/ 812321 h 812321"/>
              <a:gd name="connsiteX26" fmla="*/ 812321 w 11255292"/>
              <a:gd name="connsiteY26" fmla="*/ 812321 h 812321"/>
              <a:gd name="connsiteX27" fmla="*/ 683090 w 11255292"/>
              <a:gd name="connsiteY27" fmla="*/ 812321 h 812321"/>
              <a:gd name="connsiteX28" fmla="*/ 586432 w 11255292"/>
              <a:gd name="connsiteY28" fmla="*/ 812321 h 812321"/>
              <a:gd name="connsiteX29" fmla="*/ 464921 w 11255292"/>
              <a:gd name="connsiteY29" fmla="*/ 812321 h 812321"/>
              <a:gd name="connsiteX30" fmla="*/ 225890 w 11255292"/>
              <a:gd name="connsiteY30" fmla="*/ 812321 h 812321"/>
              <a:gd name="connsiteX31" fmla="*/ 0 w 11255292"/>
              <a:gd name="connsiteY31" fmla="*/ 586432 h 812321"/>
              <a:gd name="connsiteX32" fmla="*/ 0 w 11255292"/>
              <a:gd name="connsiteY32" fmla="*/ 347400 h 812321"/>
              <a:gd name="connsiteX33" fmla="*/ 0 w 11255292"/>
              <a:gd name="connsiteY33" fmla="*/ 225889 h 8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5292" h="812321">
                <a:moveTo>
                  <a:pt x="0" y="0"/>
                </a:moveTo>
                <a:lnTo>
                  <a:pt x="225890" y="0"/>
                </a:lnTo>
                <a:lnTo>
                  <a:pt x="347400" y="0"/>
                </a:lnTo>
                <a:lnTo>
                  <a:pt x="457200" y="0"/>
                </a:lnTo>
                <a:lnTo>
                  <a:pt x="586432" y="0"/>
                </a:lnTo>
                <a:lnTo>
                  <a:pt x="683090" y="0"/>
                </a:lnTo>
                <a:lnTo>
                  <a:pt x="804600" y="0"/>
                </a:lnTo>
                <a:lnTo>
                  <a:pt x="812322" y="0"/>
                </a:lnTo>
                <a:lnTo>
                  <a:pt x="1043632" y="0"/>
                </a:lnTo>
                <a:lnTo>
                  <a:pt x="10442971" y="0"/>
                </a:lnTo>
                <a:lnTo>
                  <a:pt x="10668860" y="0"/>
                </a:lnTo>
                <a:lnTo>
                  <a:pt x="10790371" y="0"/>
                </a:lnTo>
                <a:lnTo>
                  <a:pt x="10798092" y="0"/>
                </a:lnTo>
                <a:lnTo>
                  <a:pt x="11029403" y="0"/>
                </a:lnTo>
                <a:cubicBezTo>
                  <a:pt x="11154157" y="0"/>
                  <a:pt x="11255292" y="101135"/>
                  <a:pt x="11255292" y="225889"/>
                </a:cubicBezTo>
                <a:lnTo>
                  <a:pt x="11255292" y="464921"/>
                </a:lnTo>
                <a:lnTo>
                  <a:pt x="11255292" y="586432"/>
                </a:lnTo>
                <a:lnTo>
                  <a:pt x="11255292" y="812321"/>
                </a:lnTo>
                <a:lnTo>
                  <a:pt x="11029403" y="812321"/>
                </a:lnTo>
                <a:lnTo>
                  <a:pt x="10907892" y="812321"/>
                </a:lnTo>
                <a:lnTo>
                  <a:pt x="10798092" y="812321"/>
                </a:lnTo>
                <a:lnTo>
                  <a:pt x="10668860" y="812321"/>
                </a:lnTo>
                <a:lnTo>
                  <a:pt x="1269521" y="812321"/>
                </a:lnTo>
                <a:lnTo>
                  <a:pt x="1043632" y="812321"/>
                </a:lnTo>
                <a:lnTo>
                  <a:pt x="922122" y="812321"/>
                </a:lnTo>
                <a:lnTo>
                  <a:pt x="812322" y="812321"/>
                </a:lnTo>
                <a:lnTo>
                  <a:pt x="812321" y="812321"/>
                </a:lnTo>
                <a:lnTo>
                  <a:pt x="683090" y="812321"/>
                </a:lnTo>
                <a:lnTo>
                  <a:pt x="586432" y="812321"/>
                </a:lnTo>
                <a:lnTo>
                  <a:pt x="464921" y="812321"/>
                </a:lnTo>
                <a:lnTo>
                  <a:pt x="225890" y="812321"/>
                </a:lnTo>
                <a:cubicBezTo>
                  <a:pt x="101135" y="812321"/>
                  <a:pt x="0" y="711186"/>
                  <a:pt x="0" y="586432"/>
                </a:cubicBezTo>
                <a:lnTo>
                  <a:pt x="0" y="347400"/>
                </a:lnTo>
                <a:lnTo>
                  <a:pt x="0" y="225889"/>
                </a:lnTo>
                <a:close/>
              </a:path>
            </a:pathLst>
          </a:custGeom>
          <a:gradFill>
            <a:gsLst>
              <a:gs pos="82000">
                <a:srgbClr val="221F2D"/>
              </a:gs>
              <a:gs pos="16000">
                <a:srgbClr val="36598C"/>
              </a:gs>
            </a:gsLst>
            <a:lin ang="5400000" scaled="1"/>
          </a:gradFill>
        </p:spPr>
        <p:txBody>
          <a:bodyPr vert="horz" wrap="square" lIns="36576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a:lstStyle>
          <a:p>
            <a:endParaRPr lang="en-US" dirty="0"/>
          </a:p>
        </p:txBody>
      </p:sp>
      <p:sp>
        <p:nvSpPr>
          <p:cNvPr id="19" name="Title 3">
            <a:extLst>
              <a:ext uri="{FF2B5EF4-FFF2-40B4-BE49-F238E27FC236}">
                <a16:creationId xmlns:a16="http://schemas.microsoft.com/office/drawing/2014/main" id="{75580400-A887-6840-9F63-447C768D4B1A}"/>
              </a:ext>
            </a:extLst>
          </p:cNvPr>
          <p:cNvSpPr>
            <a:spLocks noGrp="1"/>
          </p:cNvSpPr>
          <p:nvPr>
            <p:ph type="title"/>
          </p:nvPr>
        </p:nvSpPr>
        <p:spPr>
          <a:xfrm>
            <a:off x="838200" y="387429"/>
            <a:ext cx="10515600" cy="538124"/>
          </a:xfrm>
        </p:spPr>
        <p:txBody>
          <a:bodyPr/>
          <a:lstStyle>
            <a:lvl1pPr>
              <a:defRPr b="1" i="0">
                <a:solidFill>
                  <a:schemeClr val="bg1"/>
                </a:solidFill>
                <a:latin typeface="Source Serif Pro Semibold" panose="02040603050405020204" pitchFamily="18" charset="0"/>
                <a:ea typeface="Source Serif Pro Semibold" panose="020406030504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53071757"/>
      </p:ext>
    </p:extLst>
  </p:cSld>
  <p:clrMapOvr>
    <a:masterClrMapping/>
  </p:clrMapOvr>
  <p:extLst>
    <p:ext uri="{DCECCB84-F9BA-43D5-87BE-67443E8EF086}">
      <p15:sldGuideLst xmlns:p15="http://schemas.microsoft.com/office/powerpoint/2012/main">
        <p15:guide id="3" orient="horz" pos="744"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3.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04E34-0D5F-9946-8463-2EFE2FACC858}"/>
              </a:ext>
            </a:extLst>
          </p:cNvPr>
          <p:cNvSpPr>
            <a:spLocks noGrp="1"/>
          </p:cNvSpPr>
          <p:nvPr>
            <p:ph type="title"/>
          </p:nvPr>
        </p:nvSpPr>
        <p:spPr>
          <a:xfrm>
            <a:off x="838200" y="365125"/>
            <a:ext cx="10515600" cy="538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6C6309-9986-D248-8C10-4ECF7206A52A}"/>
              </a:ext>
            </a:extLst>
          </p:cNvPr>
          <p:cNvSpPr>
            <a:spLocks noGrp="1"/>
          </p:cNvSpPr>
          <p:nvPr>
            <p:ph type="body" idx="1"/>
          </p:nvPr>
        </p:nvSpPr>
        <p:spPr>
          <a:xfrm>
            <a:off x="838200" y="1182029"/>
            <a:ext cx="10515600" cy="49901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93C9382-0D89-7247-8C95-9DBD68D02266}"/>
              </a:ext>
            </a:extLst>
          </p:cNvPr>
          <p:cNvSpPr>
            <a:spLocks noGrp="1"/>
          </p:cNvSpPr>
          <p:nvPr>
            <p:ph type="sldNum" sz="quarter" idx="4"/>
          </p:nvPr>
        </p:nvSpPr>
        <p:spPr>
          <a:xfrm>
            <a:off x="11496907" y="6356350"/>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39745088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 id="2147483694" r:id="rId13"/>
    <p:sldLayoutId id="2147483695" r:id="rId14"/>
    <p:sldLayoutId id="2147483696" r:id="rId15"/>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erif Pro Light" panose="02040303050405020204" pitchFamily="18" charset="0"/>
          <a:ea typeface="Source Serif Pro Light" panose="02040303050405020204" pitchFamily="18" charset="0"/>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b="0" i="0" kern="1200">
          <a:solidFill>
            <a:schemeClr val="tx1"/>
          </a:solidFill>
          <a:latin typeface="Source Serif Pro Light" panose="02040303050405020204" pitchFamily="18" charset="0"/>
          <a:ea typeface="Source Serif Pro Light" panose="02040303050405020204" pitchFamily="18" charset="0"/>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tx1"/>
          </a:solidFill>
          <a:latin typeface="Source Serif Pro Light" panose="02040303050405020204" pitchFamily="18" charset="0"/>
          <a:ea typeface="Source Serif Pro Light" panose="02040303050405020204" pitchFamily="18" charset="0"/>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b="0" i="0" kern="1200">
          <a:solidFill>
            <a:schemeClr val="tx1"/>
          </a:solidFill>
          <a:latin typeface="Source Serif Pro Light" panose="02040303050405020204" pitchFamily="18" charset="0"/>
          <a:ea typeface="Source Serif Pro Light" panose="02040303050405020204" pitchFamily="18" charset="0"/>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04E34-0D5F-9946-8463-2EFE2FACC858}"/>
              </a:ext>
            </a:extLst>
          </p:cNvPr>
          <p:cNvSpPr>
            <a:spLocks noGrp="1"/>
          </p:cNvSpPr>
          <p:nvPr>
            <p:ph type="title"/>
          </p:nvPr>
        </p:nvSpPr>
        <p:spPr>
          <a:xfrm>
            <a:off x="838200" y="365125"/>
            <a:ext cx="10515600" cy="538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6C6309-9986-D248-8C10-4ECF7206A52A}"/>
              </a:ext>
            </a:extLst>
          </p:cNvPr>
          <p:cNvSpPr>
            <a:spLocks noGrp="1"/>
          </p:cNvSpPr>
          <p:nvPr>
            <p:ph type="body" idx="1"/>
          </p:nvPr>
        </p:nvSpPr>
        <p:spPr>
          <a:xfrm>
            <a:off x="838200" y="1182029"/>
            <a:ext cx="10515600" cy="49901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93C9382-0D89-7247-8C95-9DBD68D02266}"/>
              </a:ext>
            </a:extLst>
          </p:cNvPr>
          <p:cNvSpPr>
            <a:spLocks noGrp="1"/>
          </p:cNvSpPr>
          <p:nvPr>
            <p:ph type="sldNum" sz="quarter" idx="4"/>
          </p:nvPr>
        </p:nvSpPr>
        <p:spPr>
          <a:xfrm>
            <a:off x="11496907" y="6356350"/>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12602958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erif Pro Light" panose="02040303050405020204" pitchFamily="18" charset="0"/>
          <a:ea typeface="Source Serif Pro Light" panose="02040303050405020204" pitchFamily="18" charset="0"/>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b="0" i="0" kern="1200">
          <a:solidFill>
            <a:schemeClr val="tx1"/>
          </a:solidFill>
          <a:latin typeface="Source Serif Pro Light" panose="02040303050405020204" pitchFamily="18" charset="0"/>
          <a:ea typeface="Source Serif Pro Light" panose="02040303050405020204" pitchFamily="18" charset="0"/>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tx1"/>
          </a:solidFill>
          <a:latin typeface="Source Serif Pro Light" panose="02040303050405020204" pitchFamily="18" charset="0"/>
          <a:ea typeface="Source Serif Pro Light" panose="02040303050405020204" pitchFamily="18" charset="0"/>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b="0" i="0" kern="1200">
          <a:solidFill>
            <a:schemeClr val="tx1"/>
          </a:solidFill>
          <a:latin typeface="Source Serif Pro Light" panose="02040303050405020204" pitchFamily="18" charset="0"/>
          <a:ea typeface="Source Serif Pro Light" panose="02040303050405020204" pitchFamily="18" charset="0"/>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04E34-0D5F-9946-8463-2EFE2FACC858}"/>
              </a:ext>
            </a:extLst>
          </p:cNvPr>
          <p:cNvSpPr>
            <a:spLocks noGrp="1"/>
          </p:cNvSpPr>
          <p:nvPr>
            <p:ph type="title"/>
          </p:nvPr>
        </p:nvSpPr>
        <p:spPr>
          <a:xfrm>
            <a:off x="838200" y="365125"/>
            <a:ext cx="10515600" cy="538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6C6309-9986-D248-8C10-4ECF7206A52A}"/>
              </a:ext>
            </a:extLst>
          </p:cNvPr>
          <p:cNvSpPr>
            <a:spLocks noGrp="1"/>
          </p:cNvSpPr>
          <p:nvPr>
            <p:ph type="body" idx="1"/>
          </p:nvPr>
        </p:nvSpPr>
        <p:spPr>
          <a:xfrm>
            <a:off x="838200" y="1182029"/>
            <a:ext cx="10515600" cy="49901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93C9382-0D89-7247-8C95-9DBD68D02266}"/>
              </a:ext>
            </a:extLst>
          </p:cNvPr>
          <p:cNvSpPr>
            <a:spLocks noGrp="1"/>
          </p:cNvSpPr>
          <p:nvPr>
            <p:ph type="sldNum" sz="quarter" idx="4"/>
          </p:nvPr>
        </p:nvSpPr>
        <p:spPr>
          <a:xfrm>
            <a:off x="11496907" y="6356350"/>
            <a:ext cx="512956" cy="365125"/>
          </a:xfrm>
          <a:prstGeom prst="rect">
            <a:avLst/>
          </a:prstGeom>
        </p:spPr>
        <p:txBody>
          <a:bodyPr anchor="ctr"/>
          <a:lstStyle>
            <a:lvl1pPr algn="l">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118299585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erif Pro Light" panose="02040303050405020204" pitchFamily="18" charset="0"/>
          <a:ea typeface="Source Serif Pro Light" panose="02040303050405020204" pitchFamily="18" charset="0"/>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b="0" i="0" kern="1200">
          <a:solidFill>
            <a:schemeClr val="tx1"/>
          </a:solidFill>
          <a:latin typeface="Source Serif Pro Light" panose="02040303050405020204" pitchFamily="18" charset="0"/>
          <a:ea typeface="Source Serif Pro Light" panose="02040303050405020204" pitchFamily="18" charset="0"/>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tx1"/>
          </a:solidFill>
          <a:latin typeface="Source Serif Pro Light" panose="02040303050405020204" pitchFamily="18" charset="0"/>
          <a:ea typeface="Source Serif Pro Light" panose="02040303050405020204" pitchFamily="18" charset="0"/>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b="0" i="0" kern="1200">
          <a:solidFill>
            <a:schemeClr val="tx1"/>
          </a:solidFill>
          <a:latin typeface="Source Serif Pro Light" panose="02040303050405020204" pitchFamily="18" charset="0"/>
          <a:ea typeface="Source Serif Pro Light" panose="02040303050405020204" pitchFamily="18" charset="0"/>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04E34-0D5F-9946-8463-2EFE2FACC858}"/>
              </a:ext>
            </a:extLst>
          </p:cNvPr>
          <p:cNvSpPr>
            <a:spLocks noGrp="1"/>
          </p:cNvSpPr>
          <p:nvPr>
            <p:ph type="title"/>
          </p:nvPr>
        </p:nvSpPr>
        <p:spPr>
          <a:xfrm>
            <a:off x="838202" y="365125"/>
            <a:ext cx="10515600" cy="538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6C6309-9986-D248-8C10-4ECF7206A52A}"/>
              </a:ext>
            </a:extLst>
          </p:cNvPr>
          <p:cNvSpPr>
            <a:spLocks noGrp="1"/>
          </p:cNvSpPr>
          <p:nvPr>
            <p:ph type="body" idx="1"/>
          </p:nvPr>
        </p:nvSpPr>
        <p:spPr>
          <a:xfrm>
            <a:off x="838202" y="1182030"/>
            <a:ext cx="10515600" cy="49901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F474F427-53BD-B949-B996-0D820CB6330B}"/>
              </a:ext>
            </a:extLst>
          </p:cNvPr>
          <p:cNvSpPr>
            <a:spLocks noGrp="1"/>
          </p:cNvSpPr>
          <p:nvPr>
            <p:ph type="sldNum" sz="quarter" idx="4"/>
          </p:nvPr>
        </p:nvSpPr>
        <p:spPr>
          <a:xfrm>
            <a:off x="10888133" y="6356351"/>
            <a:ext cx="890066" cy="365125"/>
          </a:xfrm>
          <a:prstGeom prst="rect">
            <a:avLst/>
          </a:prstGeom>
        </p:spPr>
        <p:txBody>
          <a:bodyPr anchor="ctr"/>
          <a:lstStyle>
            <a:lvl1pPr algn="r">
              <a:defRPr sz="1050"/>
            </a:lvl1pPr>
          </a:lstStyle>
          <a:p>
            <a:fld id="{04E27263-17A7-F645-A305-10F513A9B66B}" type="slidenum">
              <a:rPr lang="en-US" smtClean="0"/>
              <a:pPr/>
              <a:t>‹#›</a:t>
            </a:fld>
            <a:endParaRPr lang="en-US" dirty="0"/>
          </a:p>
        </p:txBody>
      </p:sp>
    </p:spTree>
    <p:extLst>
      <p:ext uri="{BB962C8B-B14F-4D97-AF65-F5344CB8AC3E}">
        <p14:creationId xmlns:p14="http://schemas.microsoft.com/office/powerpoint/2010/main" val="27395070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Lst>
  <p:hf hdr="0" ftr="0" dt="0"/>
  <p:txStyles>
    <p:titleStyle>
      <a:lvl1pPr algn="l" defTabSz="914411" rtl="0" eaLnBrk="1" latinLnBrk="0" hangingPunct="1">
        <a:lnSpc>
          <a:spcPct val="90000"/>
        </a:lnSpc>
        <a:spcBef>
          <a:spcPct val="0"/>
        </a:spcBef>
        <a:buNone/>
        <a:defRPr sz="3200" b="1" i="0" kern="1200">
          <a:solidFill>
            <a:schemeClr val="tx1"/>
          </a:solidFill>
          <a:latin typeface="Source Serif Pro Semibold" panose="02040603050405020204" pitchFamily="18" charset="0"/>
          <a:ea typeface="Source Serif Pro Semibold" panose="02040603050405020204" pitchFamily="18" charset="0"/>
          <a:cs typeface="Source Serif Pro Semibold" panose="02040603050405020204" pitchFamily="18" charset="0"/>
        </a:defRPr>
      </a:lvl1pPr>
    </p:titleStyle>
    <p:bodyStyle>
      <a:lvl1pPr marL="228603" indent="-228603" algn="l" defTabSz="914411"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erif Pro Light" panose="02040303050405020204" pitchFamily="18" charset="0"/>
          <a:ea typeface="Source Serif Pro Light" panose="02040303050405020204" pitchFamily="18" charset="0"/>
          <a:cs typeface="+mn-cs"/>
        </a:defRPr>
      </a:lvl1pPr>
      <a:lvl2pPr marL="685808" indent="-228603" algn="l" defTabSz="914411" rtl="0" eaLnBrk="1" latinLnBrk="0" hangingPunct="1">
        <a:lnSpc>
          <a:spcPct val="90000"/>
        </a:lnSpc>
        <a:spcBef>
          <a:spcPts val="500"/>
        </a:spcBef>
        <a:spcAft>
          <a:spcPts val="600"/>
        </a:spcAft>
        <a:buFont typeface="Arial" panose="020B0604020202020204" pitchFamily="34" charset="0"/>
        <a:buChar char="•"/>
        <a:defRPr sz="2000" b="0" i="0" kern="1200">
          <a:solidFill>
            <a:schemeClr val="tx1"/>
          </a:solidFill>
          <a:latin typeface="Source Serif Pro Light" panose="02040303050405020204" pitchFamily="18" charset="0"/>
          <a:ea typeface="Source Serif Pro Light" panose="02040303050405020204" pitchFamily="18" charset="0"/>
          <a:cs typeface="+mn-cs"/>
        </a:defRPr>
      </a:lvl2pPr>
      <a:lvl3pPr marL="1143014" indent="-228603" algn="l" defTabSz="914411" rtl="0" eaLnBrk="1" latinLnBrk="0" hangingPunct="1">
        <a:lnSpc>
          <a:spcPct val="90000"/>
        </a:lnSpc>
        <a:spcBef>
          <a:spcPts val="500"/>
        </a:spcBef>
        <a:spcAft>
          <a:spcPts val="600"/>
        </a:spcAft>
        <a:buFont typeface="Arial" panose="020B0604020202020204" pitchFamily="34" charset="0"/>
        <a:buChar char="•"/>
        <a:defRPr sz="1800" b="0" i="0" kern="1200">
          <a:solidFill>
            <a:schemeClr val="tx1"/>
          </a:solidFill>
          <a:latin typeface="Source Serif Pro Light" panose="02040303050405020204" pitchFamily="18" charset="0"/>
          <a:ea typeface="Source Serif Pro Light" panose="02040303050405020204" pitchFamily="18" charset="0"/>
          <a:cs typeface="+mn-cs"/>
        </a:defRPr>
      </a:lvl3pPr>
      <a:lvl4pPr marL="1600220" indent="-228603" algn="l" defTabSz="914411" rtl="0" eaLnBrk="1" latinLnBrk="0" hangingPunct="1">
        <a:lnSpc>
          <a:spcPct val="90000"/>
        </a:lnSpc>
        <a:spcBef>
          <a:spcPts val="500"/>
        </a:spcBef>
        <a:spcAft>
          <a:spcPts val="600"/>
        </a:spcAft>
        <a:buFont typeface="Arial" panose="020B0604020202020204" pitchFamily="34" charset="0"/>
        <a:buChar char="•"/>
        <a:defRPr sz="1600" b="0" i="0" kern="1200">
          <a:solidFill>
            <a:schemeClr val="tx1"/>
          </a:solidFill>
          <a:latin typeface="Source Serif Pro Light" panose="02040303050405020204" pitchFamily="18" charset="0"/>
          <a:ea typeface="Source Serif Pro Light" panose="02040303050405020204" pitchFamily="18" charset="0"/>
          <a:cs typeface="+mn-cs"/>
        </a:defRPr>
      </a:lvl4pPr>
      <a:lvl5pPr marL="2057426" indent="-228603" algn="l" defTabSz="914411" rtl="0" eaLnBrk="1" latinLnBrk="0" hangingPunct="1">
        <a:lnSpc>
          <a:spcPct val="90000"/>
        </a:lnSpc>
        <a:spcBef>
          <a:spcPts val="500"/>
        </a:spcBef>
        <a:spcAft>
          <a:spcPts val="600"/>
        </a:spcAft>
        <a:buFont typeface="Arial" panose="020B0604020202020204" pitchFamily="34" charset="0"/>
        <a:buChar char="•"/>
        <a:defRPr sz="16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6.png"/><Relationship Id="rId1" Type="http://schemas.openxmlformats.org/officeDocument/2006/relationships/slideLayout" Target="../slideLayouts/slideLayout36.xml"/><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hrm.org/resourcesandtools/hr-topics/benefits/pages/health-plan-costs-expected-to-rise-in-2023.aspx"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2.jpe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2" Type="http://schemas.openxmlformats.org/officeDocument/2006/relationships/image" Target="../media/image21.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jpeg"/><Relationship Id="rId1" Type="http://schemas.openxmlformats.org/officeDocument/2006/relationships/slideLayout" Target="../slideLayouts/slideLayout38.xml"/><Relationship Id="rId6" Type="http://schemas.openxmlformats.org/officeDocument/2006/relationships/oleObject" Target="../embeddings/oleObject1.bin"/><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5" Type="http://schemas.openxmlformats.org/officeDocument/2006/relationships/image" Target="../media/image24.jpe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3.png"/><Relationship Id="rId9" Type="http://schemas.openxmlformats.org/officeDocument/2006/relationships/image" Target="../media/image27.emf"/><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hyperlink" Target="https://www.medicaleconomics.com/view/fixing-primary-ca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s://www.medicaleconomics.com/view/delivering-value-healthcare-starts-increased-primary-care-investment" TargetMode="External"/><Relationship Id="rId4" Type="http://schemas.openxmlformats.org/officeDocument/2006/relationships/hyperlink" Target="https://www.mercer.us/our-thinking/healthcare/advanced-primary-care-can-steer-to-quality-cost-effective-provider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tedhealthgroup.com/newsroom/posts/2019-07-22-high-cost-emergency-department-visits.html" TargetMode="External"/><Relationship Id="rId2" Type="http://schemas.openxmlformats.org/officeDocument/2006/relationships/hyperlink" Target="https://www.ahrq.gov/research/findings/nhqrdr/chartbooks/carecoordination/measure2.html"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4A476-3CB2-F40F-8217-77C607DB50C3}"/>
              </a:ext>
            </a:extLst>
          </p:cNvPr>
          <p:cNvSpPr>
            <a:spLocks noGrp="1"/>
          </p:cNvSpPr>
          <p:nvPr>
            <p:ph type="ctrTitle"/>
          </p:nvPr>
        </p:nvSpPr>
        <p:spPr/>
        <p:txBody>
          <a:bodyPr>
            <a:normAutofit/>
          </a:bodyPr>
          <a:lstStyle/>
          <a:p>
            <a:r>
              <a:rPr lang="en-US" dirty="0"/>
              <a:t>Lowering Costs, Avoiding Risk</a:t>
            </a:r>
          </a:p>
        </p:txBody>
      </p:sp>
      <p:sp>
        <p:nvSpPr>
          <p:cNvPr id="4" name="Subtitle 3">
            <a:extLst>
              <a:ext uri="{FF2B5EF4-FFF2-40B4-BE49-F238E27FC236}">
                <a16:creationId xmlns:a16="http://schemas.microsoft.com/office/drawing/2014/main" id="{75EDC51C-B290-9209-2698-58CAA96005C6}"/>
              </a:ext>
            </a:extLst>
          </p:cNvPr>
          <p:cNvSpPr>
            <a:spLocks noGrp="1"/>
          </p:cNvSpPr>
          <p:nvPr>
            <p:ph type="subTitle" idx="1"/>
          </p:nvPr>
        </p:nvSpPr>
        <p:spPr>
          <a:xfrm>
            <a:off x="6358466" y="3572933"/>
            <a:ext cx="5142368" cy="1075267"/>
          </a:xfrm>
        </p:spPr>
        <p:txBody>
          <a:bodyPr>
            <a:normAutofit/>
          </a:bodyPr>
          <a:lstStyle/>
          <a:p>
            <a:r>
              <a:rPr lang="en-US" dirty="0">
                <a:latin typeface="Source Serif Pro" panose="02040603050405020204" pitchFamily="18" charset="0"/>
                <a:ea typeface="Source Serif Pro" panose="02040603050405020204" pitchFamily="18" charset="0"/>
              </a:rPr>
              <a:t>An advanced health care strategy </a:t>
            </a:r>
            <a:br>
              <a:rPr lang="en-US" dirty="0">
                <a:latin typeface="Source Serif Pro" panose="02040603050405020204" pitchFamily="18" charset="0"/>
                <a:ea typeface="Source Serif Pro" panose="02040603050405020204" pitchFamily="18" charset="0"/>
              </a:rPr>
            </a:br>
            <a:r>
              <a:rPr lang="en-US" dirty="0">
                <a:latin typeface="Source Serif Pro" panose="02040603050405020204" pitchFamily="18" charset="0"/>
                <a:ea typeface="Source Serif Pro" panose="02040603050405020204" pitchFamily="18" charset="0"/>
              </a:rPr>
              <a:t>is integral to fiduciary success.</a:t>
            </a:r>
            <a:endParaRPr lang="en-US" dirty="0">
              <a:latin typeface="Work Sans Light" pitchFamily="2" charset="77"/>
            </a:endParaRPr>
          </a:p>
        </p:txBody>
      </p:sp>
      <p:sp>
        <p:nvSpPr>
          <p:cNvPr id="5" name="Content Placeholder 4">
            <a:extLst>
              <a:ext uri="{FF2B5EF4-FFF2-40B4-BE49-F238E27FC236}">
                <a16:creationId xmlns:a16="http://schemas.microsoft.com/office/drawing/2014/main" id="{D234ADC9-700D-8784-2285-3617BBEBA510}"/>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93710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76B3-0727-0398-2E0B-91DD00F77A73}"/>
              </a:ext>
            </a:extLst>
          </p:cNvPr>
          <p:cNvSpPr>
            <a:spLocks noGrp="1"/>
          </p:cNvSpPr>
          <p:nvPr>
            <p:ph type="title"/>
          </p:nvPr>
        </p:nvSpPr>
        <p:spPr/>
        <p:txBody>
          <a:bodyPr>
            <a:normAutofit fontScale="90000"/>
          </a:bodyPr>
          <a:lstStyle/>
          <a:p>
            <a:r>
              <a:rPr lang="en-US" dirty="0"/>
              <a:t>The Value for Our Organization</a:t>
            </a:r>
          </a:p>
        </p:txBody>
      </p:sp>
      <p:sp>
        <p:nvSpPr>
          <p:cNvPr id="3" name="Content Placeholder 2">
            <a:extLst>
              <a:ext uri="{FF2B5EF4-FFF2-40B4-BE49-F238E27FC236}">
                <a16:creationId xmlns:a16="http://schemas.microsoft.com/office/drawing/2014/main" id="{5AE96EE9-799C-075E-7C08-97B90C5F5319}"/>
              </a:ext>
            </a:extLst>
          </p:cNvPr>
          <p:cNvSpPr>
            <a:spLocks noGrp="1"/>
          </p:cNvSpPr>
          <p:nvPr>
            <p:ph sz="quarter" idx="13"/>
          </p:nvPr>
        </p:nvSpPr>
        <p:spPr>
          <a:xfrm>
            <a:off x="2652793" y="1109656"/>
            <a:ext cx="9539207" cy="4917682"/>
          </a:xfrm>
        </p:spPr>
        <p:txBody>
          <a:bodyPr anchor="ctr" anchorCtr="0"/>
          <a:lstStyle/>
          <a:p>
            <a:pPr>
              <a:spcAft>
                <a:spcPts val="600"/>
              </a:spcAft>
            </a:pPr>
            <a:r>
              <a:rPr lang="en-US" dirty="0">
                <a:latin typeface="Source Serif Pro" panose="02040603050405020204" pitchFamily="18" charset="0"/>
                <a:ea typeface="Source Serif Pro" panose="02040603050405020204" pitchFamily="18" charset="0"/>
              </a:rPr>
              <a:t>[PERCENTAGE]% of [YOUR COMPANY] members have annual primary care visits</a:t>
            </a:r>
          </a:p>
          <a:p>
            <a:pPr>
              <a:spcAft>
                <a:spcPts val="600"/>
              </a:spcAft>
            </a:pPr>
            <a:r>
              <a:rPr lang="en-US" dirty="0">
                <a:latin typeface="Source Serif Pro" panose="02040603050405020204" pitchFamily="18" charset="0"/>
                <a:ea typeface="Source Serif Pro" panose="02040603050405020204" pitchFamily="18" charset="0"/>
              </a:rPr>
              <a:t>Members who get an annual visit cost [YOUR COMPANY] an average of </a:t>
            </a:r>
            <a:r>
              <a:rPr lang="en-US" b="1" dirty="0">
                <a:latin typeface="+mn-lt"/>
                <a:cs typeface="Calibri" panose="020F0502020204030204" pitchFamily="34" charset="0"/>
              </a:rPr>
              <a:t>$[DOLLARS] per year</a:t>
            </a:r>
          </a:p>
          <a:p>
            <a:pPr>
              <a:spcAft>
                <a:spcPts val="600"/>
              </a:spcAft>
            </a:pPr>
            <a:r>
              <a:rPr lang="en-US" dirty="0">
                <a:latin typeface="Source Serif Pro" panose="02040603050405020204" pitchFamily="18" charset="0"/>
                <a:ea typeface="Source Serif Pro" panose="02040603050405020204" pitchFamily="18" charset="0"/>
              </a:rPr>
              <a:t>Members who </a:t>
            </a:r>
            <a:r>
              <a:rPr lang="en-US" u="sng" dirty="0">
                <a:latin typeface="Source Serif Pro" panose="02040603050405020204" pitchFamily="18" charset="0"/>
                <a:ea typeface="Source Serif Pro" panose="02040603050405020204" pitchFamily="18" charset="0"/>
              </a:rPr>
              <a:t>do not</a:t>
            </a:r>
            <a:r>
              <a:rPr lang="en-US" dirty="0">
                <a:latin typeface="Source Serif Pro" panose="02040603050405020204" pitchFamily="18" charset="0"/>
                <a:ea typeface="Source Serif Pro" panose="02040603050405020204" pitchFamily="18" charset="0"/>
              </a:rPr>
              <a:t> get an annual visit cost </a:t>
            </a:r>
            <a:br>
              <a:rPr lang="en-US" dirty="0">
                <a:latin typeface="Source Serif Pro" panose="02040603050405020204" pitchFamily="18" charset="0"/>
                <a:ea typeface="Source Serif Pro" panose="02040603050405020204" pitchFamily="18" charset="0"/>
              </a:rPr>
            </a:br>
            <a:r>
              <a:rPr lang="en-US" dirty="0">
                <a:latin typeface="Source Serif Pro" panose="02040603050405020204" pitchFamily="18" charset="0"/>
                <a:ea typeface="Source Serif Pro" panose="02040603050405020204" pitchFamily="18" charset="0"/>
              </a:rPr>
              <a:t>[YOUR COMPANY] an average of </a:t>
            </a:r>
            <a:r>
              <a:rPr lang="en-US" b="1" dirty="0">
                <a:latin typeface="+mn-lt"/>
                <a:cs typeface="Calibri" panose="020F0502020204030204" pitchFamily="34" charset="0"/>
              </a:rPr>
              <a:t>$[DOLLARS] per year</a:t>
            </a:r>
          </a:p>
        </p:txBody>
      </p:sp>
      <p:pic>
        <p:nvPicPr>
          <p:cNvPr id="8" name="Picture 7">
            <a:extLst>
              <a:ext uri="{FF2B5EF4-FFF2-40B4-BE49-F238E27FC236}">
                <a16:creationId xmlns:a16="http://schemas.microsoft.com/office/drawing/2014/main" id="{5B325BEC-05DF-DC80-3BBD-A4CC6774951E}"/>
              </a:ext>
            </a:extLst>
          </p:cNvPr>
          <p:cNvPicPr>
            <a:picLocks noChangeAspect="1"/>
          </p:cNvPicPr>
          <p:nvPr/>
        </p:nvPicPr>
        <p:blipFill>
          <a:blip r:embed="rId3"/>
          <a:stretch>
            <a:fillRect/>
          </a:stretch>
        </p:blipFill>
        <p:spPr>
          <a:xfrm>
            <a:off x="569102" y="2616586"/>
            <a:ext cx="1494277" cy="1556170"/>
          </a:xfrm>
          <a:prstGeom prst="rect">
            <a:avLst/>
          </a:prstGeom>
        </p:spPr>
      </p:pic>
      <p:pic>
        <p:nvPicPr>
          <p:cNvPr id="4" name="Picture 3" descr="A picture containing text, screenshot, font, line&#10;&#10;Description automatically generated">
            <a:extLst>
              <a:ext uri="{FF2B5EF4-FFF2-40B4-BE49-F238E27FC236}">
                <a16:creationId xmlns:a16="http://schemas.microsoft.com/office/drawing/2014/main" id="{B1333BAB-CE99-7034-90E0-AD2527794CF1}"/>
              </a:ext>
            </a:extLst>
          </p:cNvPr>
          <p:cNvPicPr>
            <a:picLocks noChangeAspect="1"/>
          </p:cNvPicPr>
          <p:nvPr/>
        </p:nvPicPr>
        <p:blipFill rotWithShape="1">
          <a:blip r:embed="rId4"/>
          <a:srcRect l="1415" t="4137" r="4137" b="3955"/>
          <a:stretch/>
        </p:blipFill>
        <p:spPr>
          <a:xfrm>
            <a:off x="177260" y="5469556"/>
            <a:ext cx="6781113" cy="1405276"/>
          </a:xfrm>
          <a:prstGeom prst="rect">
            <a:avLst/>
          </a:prstGeom>
        </p:spPr>
      </p:pic>
    </p:spTree>
    <p:extLst>
      <p:ext uri="{BB962C8B-B14F-4D97-AF65-F5344CB8AC3E}">
        <p14:creationId xmlns:p14="http://schemas.microsoft.com/office/powerpoint/2010/main" val="168761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88DC16-5403-7C44-B12F-FFE1FFB7D729}"/>
              </a:ext>
            </a:extLst>
          </p:cNvPr>
          <p:cNvSpPr>
            <a:spLocks noGrp="1"/>
          </p:cNvSpPr>
          <p:nvPr>
            <p:ph sz="half" idx="1"/>
          </p:nvPr>
        </p:nvSpPr>
        <p:spPr>
          <a:xfrm>
            <a:off x="330201" y="2629098"/>
            <a:ext cx="5024717" cy="1841301"/>
          </a:xfrm>
        </p:spPr>
        <p:txBody>
          <a:bodyPr>
            <a:normAutofit lnSpcReduction="10000"/>
          </a:bodyPr>
          <a:lstStyle/>
          <a:p>
            <a:pPr marL="0" indent="0">
              <a:buNone/>
            </a:pPr>
            <a:r>
              <a:rPr kumimoji="0" lang="en-US" b="1" u="none" strike="noStrike" kern="1200" cap="none" spc="0" normalizeH="0" baseline="0" noProof="0" dirty="0">
                <a:ln>
                  <a:noFill/>
                </a:ln>
                <a:effectLst/>
                <a:uLnTx/>
                <a:uFillTx/>
                <a:latin typeface="Source Serif Pro" panose="02040603050405020204" pitchFamily="18" charset="0"/>
                <a:ea typeface="Source Serif Pro" panose="02040603050405020204" pitchFamily="18" charset="0"/>
                <a:cs typeface="Calibri" panose="020F0502020204030204" pitchFamily="34" charset="0"/>
              </a:rPr>
              <a:t>The PBGH Difference:</a:t>
            </a:r>
          </a:p>
          <a:p>
            <a:pPr marL="0" indent="0">
              <a:buNone/>
            </a:pPr>
            <a:r>
              <a:rPr lang="en-US" dirty="0">
                <a:latin typeface="+mn-lt"/>
              </a:rPr>
              <a:t>PBGH is developing a turnkey primary care system of excellence to supplement employers’ existing health plan offerings starting in 2024.</a:t>
            </a:r>
          </a:p>
        </p:txBody>
      </p:sp>
      <p:graphicFrame>
        <p:nvGraphicFramePr>
          <p:cNvPr id="6" name="Content Placeholder 5">
            <a:extLst>
              <a:ext uri="{FF2B5EF4-FFF2-40B4-BE49-F238E27FC236}">
                <a16:creationId xmlns:a16="http://schemas.microsoft.com/office/drawing/2014/main" id="{38C4AFAB-20E1-A80C-539E-338271359FAE}"/>
              </a:ext>
            </a:extLst>
          </p:cNvPr>
          <p:cNvGraphicFramePr>
            <a:graphicFrameLocks noGrp="1"/>
          </p:cNvGraphicFramePr>
          <p:nvPr>
            <p:ph sz="half" idx="2"/>
            <p:extLst>
              <p:ext uri="{D42A27DB-BD31-4B8C-83A1-F6EECF244321}">
                <p14:modId xmlns:p14="http://schemas.microsoft.com/office/powerpoint/2010/main" val="3568374203"/>
              </p:ext>
            </p:extLst>
          </p:nvPr>
        </p:nvGraphicFramePr>
        <p:xfrm>
          <a:off x="6273800" y="1254125"/>
          <a:ext cx="5181600" cy="5102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0240E586-327A-3186-EA43-ABC3FDF6A557}"/>
              </a:ext>
            </a:extLst>
          </p:cNvPr>
          <p:cNvSpPr>
            <a:spLocks noGrp="1"/>
          </p:cNvSpPr>
          <p:nvPr>
            <p:ph type="title"/>
          </p:nvPr>
        </p:nvSpPr>
        <p:spPr/>
        <p:txBody>
          <a:bodyPr>
            <a:normAutofit fontScale="90000"/>
          </a:bodyPr>
          <a:lstStyle/>
          <a:p>
            <a:r>
              <a:rPr lang="en-US" dirty="0"/>
              <a:t>Enter a New Era of Primary Care Excellence</a:t>
            </a:r>
          </a:p>
        </p:txBody>
      </p:sp>
      <p:cxnSp>
        <p:nvCxnSpPr>
          <p:cNvPr id="7" name="Straight Connector 6">
            <a:extLst>
              <a:ext uri="{FF2B5EF4-FFF2-40B4-BE49-F238E27FC236}">
                <a16:creationId xmlns:a16="http://schemas.microsoft.com/office/drawing/2014/main" id="{F454C34A-6BC4-23CB-EFA0-E39D2E6FB4A5}"/>
              </a:ext>
            </a:extLst>
          </p:cNvPr>
          <p:cNvCxnSpPr/>
          <p:nvPr/>
        </p:nvCxnSpPr>
        <p:spPr>
          <a:xfrm>
            <a:off x="5532984" y="2265184"/>
            <a:ext cx="0" cy="276471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18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D206-497B-2B6C-B9AC-6DEA7D1CAAE6}"/>
              </a:ext>
            </a:extLst>
          </p:cNvPr>
          <p:cNvSpPr>
            <a:spLocks noGrp="1"/>
          </p:cNvSpPr>
          <p:nvPr>
            <p:ph type="title"/>
          </p:nvPr>
        </p:nvSpPr>
        <p:spPr>
          <a:xfrm>
            <a:off x="838200" y="387429"/>
            <a:ext cx="10515600" cy="538124"/>
          </a:xfrm>
        </p:spPr>
        <p:txBody>
          <a:bodyPr anchor="ctr">
            <a:normAutofit/>
          </a:bodyPr>
          <a:lstStyle/>
          <a:p>
            <a:r>
              <a:rPr lang="en-US" sz="3000"/>
              <a:t>Now is the Time to Act</a:t>
            </a:r>
            <a:endParaRPr lang="en-US" sz="3000" dirty="0"/>
          </a:p>
        </p:txBody>
      </p:sp>
      <p:graphicFrame>
        <p:nvGraphicFramePr>
          <p:cNvPr id="5" name="Content Placeholder 2">
            <a:extLst>
              <a:ext uri="{FF2B5EF4-FFF2-40B4-BE49-F238E27FC236}">
                <a16:creationId xmlns:a16="http://schemas.microsoft.com/office/drawing/2014/main" id="{9C04D75C-7B54-12F1-150E-7698E72C40C1}"/>
              </a:ext>
            </a:extLst>
          </p:cNvPr>
          <p:cNvGraphicFramePr>
            <a:graphicFrameLocks noGrp="1"/>
          </p:cNvGraphicFramePr>
          <p:nvPr>
            <p:ph sz="quarter" idx="13"/>
            <p:extLst>
              <p:ext uri="{D42A27DB-BD31-4B8C-83A1-F6EECF244321}">
                <p14:modId xmlns:p14="http://schemas.microsoft.com/office/powerpoint/2010/main" val="1002993625"/>
              </p:ext>
            </p:extLst>
          </p:nvPr>
        </p:nvGraphicFramePr>
        <p:xfrm>
          <a:off x="838200" y="1254512"/>
          <a:ext cx="10515600" cy="4917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168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1145A2-1078-B722-7EBB-0A39290F760F}"/>
              </a:ext>
            </a:extLst>
          </p:cNvPr>
          <p:cNvSpPr>
            <a:spLocks noGrp="1"/>
          </p:cNvSpPr>
          <p:nvPr>
            <p:ph type="title"/>
          </p:nvPr>
        </p:nvSpPr>
        <p:spPr>
          <a:xfrm>
            <a:off x="838200" y="365125"/>
            <a:ext cx="10515600" cy="538124"/>
          </a:xfrm>
        </p:spPr>
        <p:txBody>
          <a:bodyPr anchor="ctr">
            <a:normAutofit/>
          </a:bodyPr>
          <a:lstStyle/>
          <a:p>
            <a:r>
              <a:rPr lang="en-US" sz="3000" dirty="0"/>
              <a:t>It’s Time to Take a Different Path</a:t>
            </a:r>
          </a:p>
        </p:txBody>
      </p:sp>
      <p:sp>
        <p:nvSpPr>
          <p:cNvPr id="3" name="Rectangle 2">
            <a:extLst>
              <a:ext uri="{FF2B5EF4-FFF2-40B4-BE49-F238E27FC236}">
                <a16:creationId xmlns:a16="http://schemas.microsoft.com/office/drawing/2014/main" id="{15078302-8ECB-F935-0359-5E83767104CF}"/>
              </a:ext>
            </a:extLst>
          </p:cNvPr>
          <p:cNvSpPr/>
          <p:nvPr/>
        </p:nvSpPr>
        <p:spPr>
          <a:xfrm>
            <a:off x="4409767" y="5191432"/>
            <a:ext cx="2684207" cy="29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erif Pro" panose="020B0604020202020204"/>
              <a:ea typeface="+mn-ea"/>
              <a:cs typeface="+mn-cs"/>
            </a:endParaRPr>
          </a:p>
        </p:txBody>
      </p:sp>
      <p:pic>
        <p:nvPicPr>
          <p:cNvPr id="2052" name="Picture 4" descr="Forest Path Two Options Stock Photo 344382116 | Shutterstock">
            <a:extLst>
              <a:ext uri="{FF2B5EF4-FFF2-40B4-BE49-F238E27FC236}">
                <a16:creationId xmlns:a16="http://schemas.microsoft.com/office/drawing/2014/main" id="{887C4321-1C1A-CC8D-AFCA-D817B8812A0E}"/>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83623" y="1028693"/>
            <a:ext cx="7789642" cy="55782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1E1F182-38BD-7924-DBD6-1B6DAB066881}"/>
              </a:ext>
            </a:extLst>
          </p:cNvPr>
          <p:cNvSpPr/>
          <p:nvPr/>
        </p:nvSpPr>
        <p:spPr>
          <a:xfrm>
            <a:off x="1983624" y="6184490"/>
            <a:ext cx="7789641" cy="4224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erif Pro" panose="020B0604020202020204"/>
              <a:ea typeface="+mn-ea"/>
              <a:cs typeface="+mn-cs"/>
            </a:endParaRPr>
          </a:p>
        </p:txBody>
      </p:sp>
    </p:spTree>
    <p:extLst>
      <p:ext uri="{BB962C8B-B14F-4D97-AF65-F5344CB8AC3E}">
        <p14:creationId xmlns:p14="http://schemas.microsoft.com/office/powerpoint/2010/main" val="248091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5F73A7-62CC-C640-9D92-13C5586C86B2}"/>
              </a:ext>
            </a:extLst>
          </p:cNvPr>
          <p:cNvSpPr>
            <a:spLocks noGrp="1"/>
          </p:cNvSpPr>
          <p:nvPr>
            <p:ph type="title"/>
          </p:nvPr>
        </p:nvSpPr>
        <p:spPr/>
        <p:txBody>
          <a:bodyPr>
            <a:normAutofit/>
          </a:bodyPr>
          <a:lstStyle/>
          <a:p>
            <a:r>
              <a:rPr lang="en-US" sz="3200" dirty="0">
                <a:latin typeface="Source Serif Pro Semibold" panose="02040303050405020204" pitchFamily="18" charset="0"/>
                <a:ea typeface="Source Serif Pro Semibold" panose="02040303050405020204" pitchFamily="18" charset="0"/>
              </a:rPr>
              <a:t>Appendix</a:t>
            </a:r>
            <a:br>
              <a:rPr lang="en-US" sz="3200" dirty="0">
                <a:latin typeface="Source Serif Pro Semibold" panose="02040303050405020204" pitchFamily="18" charset="0"/>
                <a:ea typeface="Source Serif Pro Semibold" panose="02040303050405020204" pitchFamily="18" charset="0"/>
              </a:rPr>
            </a:br>
            <a:br>
              <a:rPr lang="en-US" sz="3200" dirty="0">
                <a:latin typeface="Source Serif Pro Semibold" panose="02040303050405020204" pitchFamily="18" charset="0"/>
                <a:ea typeface="Source Serif Pro Semibold" panose="02040303050405020204" pitchFamily="18" charset="0"/>
              </a:rPr>
            </a:br>
            <a:r>
              <a:rPr lang="en-US" sz="2400" dirty="0">
                <a:latin typeface="Source Serif Pro Semibold" panose="02040303050405020204" pitchFamily="18" charset="0"/>
                <a:ea typeface="Source Serif Pro Semibold" panose="02040303050405020204" pitchFamily="18" charset="0"/>
              </a:rPr>
              <a:t>Slides that may be added to the presentation</a:t>
            </a:r>
          </a:p>
        </p:txBody>
      </p:sp>
      <p:sp>
        <p:nvSpPr>
          <p:cNvPr id="5" name="Text Placeholder 4">
            <a:extLst>
              <a:ext uri="{FF2B5EF4-FFF2-40B4-BE49-F238E27FC236}">
                <a16:creationId xmlns:a16="http://schemas.microsoft.com/office/drawing/2014/main" id="{1193F860-9B4E-9F4B-B6F4-7A90207A3955}"/>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921741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ap&#10;&#10;Description automatically generated">
            <a:extLst>
              <a:ext uri="{FF2B5EF4-FFF2-40B4-BE49-F238E27FC236}">
                <a16:creationId xmlns:a16="http://schemas.microsoft.com/office/drawing/2014/main" id="{6E22A5D7-DA90-2B96-EE81-40BB6D854F46}"/>
              </a:ext>
            </a:extLst>
          </p:cNvPr>
          <p:cNvPicPr>
            <a:picLocks noChangeAspect="1"/>
          </p:cNvPicPr>
          <p:nvPr/>
        </p:nvPicPr>
        <p:blipFill>
          <a:blip r:embed="rId2"/>
          <a:stretch>
            <a:fillRect/>
          </a:stretch>
        </p:blipFill>
        <p:spPr>
          <a:xfrm>
            <a:off x="1479899" y="1182694"/>
            <a:ext cx="9480318" cy="5669509"/>
          </a:xfrm>
          <a:prstGeom prst="rect">
            <a:avLst/>
          </a:prstGeom>
        </p:spPr>
      </p:pic>
      <p:sp>
        <p:nvSpPr>
          <p:cNvPr id="61" name="object 14">
            <a:extLst>
              <a:ext uri="{FF2B5EF4-FFF2-40B4-BE49-F238E27FC236}">
                <a16:creationId xmlns:a16="http://schemas.microsoft.com/office/drawing/2014/main" id="{BF712E3A-E749-9755-70FD-F7D7A12AE31C}"/>
              </a:ext>
            </a:extLst>
          </p:cNvPr>
          <p:cNvSpPr/>
          <p:nvPr/>
        </p:nvSpPr>
        <p:spPr bwMode="auto">
          <a:xfrm>
            <a:off x="1035050" y="6172779"/>
            <a:ext cx="0" cy="0"/>
          </a:xfrm>
          <a:custGeom>
            <a:avLst/>
            <a:gdLst/>
            <a:ahLst/>
            <a:cxnLst/>
            <a:rect l="l" t="t" r="r" b="b"/>
            <a:pathLst>
              <a:path>
                <a:moveTo>
                  <a:pt x="3" y="0"/>
                </a:moveTo>
                <a:lnTo>
                  <a:pt x="0" y="3"/>
                </a:lnTo>
                <a:lnTo>
                  <a:pt x="3" y="0"/>
                </a:lnTo>
                <a:close/>
              </a:path>
            </a:pathLst>
          </a:custGeom>
          <a:solidFill>
            <a:srgbClr val="0375A7"/>
          </a:solid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Source Serif Pro" panose="020B0604020202020204"/>
              <a:ea typeface="+mn-ea"/>
              <a:cs typeface="+mn-cs"/>
            </a:endParaRPr>
          </a:p>
        </p:txBody>
      </p:sp>
      <p:grpSp>
        <p:nvGrpSpPr>
          <p:cNvPr id="39014" name="Group 39013">
            <a:extLst>
              <a:ext uri="{FF2B5EF4-FFF2-40B4-BE49-F238E27FC236}">
                <a16:creationId xmlns:a16="http://schemas.microsoft.com/office/drawing/2014/main" id="{E07CF341-E4E1-F584-F6E6-DC4039BE337B}"/>
              </a:ext>
            </a:extLst>
          </p:cNvPr>
          <p:cNvGrpSpPr/>
          <p:nvPr/>
        </p:nvGrpSpPr>
        <p:grpSpPr>
          <a:xfrm>
            <a:off x="4310285" y="2453511"/>
            <a:ext cx="965200" cy="1324179"/>
            <a:chOff x="4519278" y="3300158"/>
            <a:chExt cx="965200" cy="1324179"/>
          </a:xfrm>
          <a:effectLst>
            <a:outerShdw blurRad="76200" dir="13500000" sy="23000" kx="1200000" algn="br" rotWithShape="0">
              <a:prstClr val="black">
                <a:alpha val="20000"/>
              </a:prstClr>
            </a:outerShdw>
          </a:effectLst>
        </p:grpSpPr>
        <p:cxnSp>
          <p:nvCxnSpPr>
            <p:cNvPr id="26" name="Straight Connector 25">
              <a:extLst>
                <a:ext uri="{FF2B5EF4-FFF2-40B4-BE49-F238E27FC236}">
                  <a16:creationId xmlns:a16="http://schemas.microsoft.com/office/drawing/2014/main" id="{DE30F996-88D3-05B6-E290-668CA665E58B}"/>
                </a:ext>
              </a:extLst>
            </p:cNvPr>
            <p:cNvCxnSpPr>
              <a:cxnSpLocks/>
            </p:cNvCxnSpPr>
            <p:nvPr/>
          </p:nvCxnSpPr>
          <p:spPr>
            <a:xfrm>
              <a:off x="4997563" y="3649221"/>
              <a:ext cx="0" cy="975116"/>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6E21B41E-EE68-E02D-8B0C-1C2DEEAD6105}"/>
                </a:ext>
              </a:extLst>
            </p:cNvPr>
            <p:cNvGrpSpPr/>
            <p:nvPr/>
          </p:nvGrpSpPr>
          <p:grpSpPr>
            <a:xfrm>
              <a:off x="4519278" y="3300158"/>
              <a:ext cx="965200" cy="965200"/>
              <a:chOff x="723900" y="5251450"/>
              <a:chExt cx="965200" cy="965200"/>
            </a:xfrm>
            <a:effectLst/>
          </p:grpSpPr>
          <p:sp>
            <p:nvSpPr>
              <p:cNvPr id="45" name="5-Point Star 44">
                <a:extLst>
                  <a:ext uri="{FF2B5EF4-FFF2-40B4-BE49-F238E27FC236}">
                    <a16:creationId xmlns:a16="http://schemas.microsoft.com/office/drawing/2014/main" id="{4C176240-37AF-1E9F-C91F-3FA0A2866CB3}"/>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46" name="Image">
                <a:extLst>
                  <a:ext uri="{FF2B5EF4-FFF2-40B4-BE49-F238E27FC236}">
                    <a16:creationId xmlns:a16="http://schemas.microsoft.com/office/drawing/2014/main" id="{10AE3EC0-7987-C0C8-0394-64DDAEA6EE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51" name="object 16">
                <a:extLst>
                  <a:ext uri="{FF2B5EF4-FFF2-40B4-BE49-F238E27FC236}">
                    <a16:creationId xmlns:a16="http://schemas.microsoft.com/office/drawing/2014/main" id="{5946FAB6-B9F0-B030-8A67-541DCEDBCEE3}"/>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grpSp>
      <p:grpSp>
        <p:nvGrpSpPr>
          <p:cNvPr id="39015" name="Group 39014">
            <a:extLst>
              <a:ext uri="{FF2B5EF4-FFF2-40B4-BE49-F238E27FC236}">
                <a16:creationId xmlns:a16="http://schemas.microsoft.com/office/drawing/2014/main" id="{EFC0CB9C-99A7-ABCD-A991-3115CB2047FC}"/>
              </a:ext>
            </a:extLst>
          </p:cNvPr>
          <p:cNvGrpSpPr/>
          <p:nvPr/>
        </p:nvGrpSpPr>
        <p:grpSpPr>
          <a:xfrm>
            <a:off x="9754380" y="2643013"/>
            <a:ext cx="1214453" cy="965200"/>
            <a:chOff x="8769463" y="1449337"/>
            <a:chExt cx="1214453" cy="965200"/>
          </a:xfrm>
          <a:effectLst>
            <a:outerShdw blurRad="76200" dir="13500000" sy="23000" kx="1200000" algn="br" rotWithShape="0">
              <a:prstClr val="black">
                <a:alpha val="20000"/>
              </a:prstClr>
            </a:outerShdw>
          </a:effectLst>
        </p:grpSpPr>
        <p:cxnSp>
          <p:nvCxnSpPr>
            <p:cNvPr id="39005" name="Straight Connector 39004">
              <a:extLst>
                <a:ext uri="{FF2B5EF4-FFF2-40B4-BE49-F238E27FC236}">
                  <a16:creationId xmlns:a16="http://schemas.microsoft.com/office/drawing/2014/main" id="{5B203B76-AD64-37DE-50D3-EB64491DA3D2}"/>
                </a:ext>
              </a:extLst>
            </p:cNvPr>
            <p:cNvCxnSpPr>
              <a:cxnSpLocks/>
              <a:stCxn id="38988" idx="2"/>
            </p:cNvCxnSpPr>
            <p:nvPr/>
          </p:nvCxnSpPr>
          <p:spPr>
            <a:xfrm flipH="1">
              <a:off x="8769463" y="2072083"/>
              <a:ext cx="744554" cy="342454"/>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38986" name="Group 38985">
              <a:extLst>
                <a:ext uri="{FF2B5EF4-FFF2-40B4-BE49-F238E27FC236}">
                  <a16:creationId xmlns:a16="http://schemas.microsoft.com/office/drawing/2014/main" id="{B3C58F08-1856-C263-1D60-FC1D7CB1DDDD}"/>
                </a:ext>
              </a:extLst>
            </p:cNvPr>
            <p:cNvGrpSpPr/>
            <p:nvPr/>
          </p:nvGrpSpPr>
          <p:grpSpPr>
            <a:xfrm>
              <a:off x="9018716" y="1449337"/>
              <a:ext cx="965200" cy="965200"/>
              <a:chOff x="723900" y="5251450"/>
              <a:chExt cx="965200" cy="965200"/>
            </a:xfrm>
            <a:effectLst/>
          </p:grpSpPr>
          <p:sp>
            <p:nvSpPr>
              <p:cNvPr id="38987" name="5-Point Star 38986">
                <a:extLst>
                  <a:ext uri="{FF2B5EF4-FFF2-40B4-BE49-F238E27FC236}">
                    <a16:creationId xmlns:a16="http://schemas.microsoft.com/office/drawing/2014/main" id="{C553193E-2CD5-61C1-C592-59BFA5E2A2F7}"/>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38988" name="Image">
                <a:extLst>
                  <a:ext uri="{FF2B5EF4-FFF2-40B4-BE49-F238E27FC236}">
                    <a16:creationId xmlns:a16="http://schemas.microsoft.com/office/drawing/2014/main" id="{5DED029D-D06F-0B27-3DC3-53EF479E977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38989" name="object 16">
                <a:extLst>
                  <a:ext uri="{FF2B5EF4-FFF2-40B4-BE49-F238E27FC236}">
                    <a16:creationId xmlns:a16="http://schemas.microsoft.com/office/drawing/2014/main" id="{38C01F54-0038-F703-9AC5-FF0BD2DE7EAF}"/>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grpSp>
      <p:grpSp>
        <p:nvGrpSpPr>
          <p:cNvPr id="39016" name="Group 39015">
            <a:extLst>
              <a:ext uri="{FF2B5EF4-FFF2-40B4-BE49-F238E27FC236}">
                <a16:creationId xmlns:a16="http://schemas.microsoft.com/office/drawing/2014/main" id="{CAFAE087-F882-506F-B8EE-AE769210683F}"/>
              </a:ext>
            </a:extLst>
          </p:cNvPr>
          <p:cNvGrpSpPr/>
          <p:nvPr/>
        </p:nvGrpSpPr>
        <p:grpSpPr>
          <a:xfrm>
            <a:off x="6124109" y="4521848"/>
            <a:ext cx="1018377" cy="1347429"/>
            <a:chOff x="7689963" y="3870633"/>
            <a:chExt cx="1018377" cy="1347429"/>
          </a:xfrm>
          <a:effectLst>
            <a:outerShdw blurRad="76200" dir="13500000" sy="23000" kx="1200000" algn="br" rotWithShape="0">
              <a:prstClr val="black">
                <a:alpha val="20000"/>
              </a:prstClr>
            </a:outerShdw>
          </a:effectLst>
        </p:grpSpPr>
        <p:cxnSp>
          <p:nvCxnSpPr>
            <p:cNvPr id="39002" name="Straight Connector 39001">
              <a:extLst>
                <a:ext uri="{FF2B5EF4-FFF2-40B4-BE49-F238E27FC236}">
                  <a16:creationId xmlns:a16="http://schemas.microsoft.com/office/drawing/2014/main" id="{C38D4844-EC26-803C-E289-601C020044D9}"/>
                </a:ext>
              </a:extLst>
            </p:cNvPr>
            <p:cNvCxnSpPr>
              <a:cxnSpLocks/>
              <a:stCxn id="38984" idx="2"/>
            </p:cNvCxnSpPr>
            <p:nvPr/>
          </p:nvCxnSpPr>
          <p:spPr>
            <a:xfrm flipH="1">
              <a:off x="7689963" y="4493379"/>
              <a:ext cx="548478" cy="724683"/>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38982" name="Group 38981">
              <a:extLst>
                <a:ext uri="{FF2B5EF4-FFF2-40B4-BE49-F238E27FC236}">
                  <a16:creationId xmlns:a16="http://schemas.microsoft.com/office/drawing/2014/main" id="{DB584026-9DC8-A703-F21F-A258AA573BF2}"/>
                </a:ext>
              </a:extLst>
            </p:cNvPr>
            <p:cNvGrpSpPr/>
            <p:nvPr/>
          </p:nvGrpSpPr>
          <p:grpSpPr>
            <a:xfrm>
              <a:off x="7743140" y="3870633"/>
              <a:ext cx="965200" cy="965200"/>
              <a:chOff x="723900" y="5251450"/>
              <a:chExt cx="965200" cy="965200"/>
            </a:xfrm>
            <a:effectLst/>
          </p:grpSpPr>
          <p:sp>
            <p:nvSpPr>
              <p:cNvPr id="38983" name="5-Point Star 38982">
                <a:extLst>
                  <a:ext uri="{FF2B5EF4-FFF2-40B4-BE49-F238E27FC236}">
                    <a16:creationId xmlns:a16="http://schemas.microsoft.com/office/drawing/2014/main" id="{B1947824-942D-E8F2-C0D3-54130F8C6634}"/>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38984" name="Image">
                <a:extLst>
                  <a:ext uri="{FF2B5EF4-FFF2-40B4-BE49-F238E27FC236}">
                    <a16:creationId xmlns:a16="http://schemas.microsoft.com/office/drawing/2014/main" id="{706025B7-F0D1-4695-5A0C-9844A69BE9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38985" name="object 16">
                <a:extLst>
                  <a:ext uri="{FF2B5EF4-FFF2-40B4-BE49-F238E27FC236}">
                    <a16:creationId xmlns:a16="http://schemas.microsoft.com/office/drawing/2014/main" id="{73F62BD8-8563-B62F-3E5C-9772B9887351}"/>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grpSp>
      <p:cxnSp>
        <p:nvCxnSpPr>
          <p:cNvPr id="38999" name="Straight Connector 38998">
            <a:extLst>
              <a:ext uri="{FF2B5EF4-FFF2-40B4-BE49-F238E27FC236}">
                <a16:creationId xmlns:a16="http://schemas.microsoft.com/office/drawing/2014/main" id="{4A7BFA83-2AB4-AD20-EA31-EFFA065BD9CA}"/>
              </a:ext>
            </a:extLst>
          </p:cNvPr>
          <p:cNvCxnSpPr>
            <a:cxnSpLocks/>
          </p:cNvCxnSpPr>
          <p:nvPr/>
        </p:nvCxnSpPr>
        <p:spPr>
          <a:xfrm>
            <a:off x="6012086" y="3676388"/>
            <a:ext cx="0" cy="753983"/>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BBA4B528-BBDF-7F3E-8711-A960E2110408}"/>
              </a:ext>
            </a:extLst>
          </p:cNvPr>
          <p:cNvGrpSpPr/>
          <p:nvPr/>
        </p:nvGrpSpPr>
        <p:grpSpPr>
          <a:xfrm>
            <a:off x="5516785" y="3193801"/>
            <a:ext cx="965200" cy="965200"/>
            <a:chOff x="723900" y="5251450"/>
            <a:chExt cx="965200" cy="965200"/>
          </a:xfrm>
          <a:effectLst/>
        </p:grpSpPr>
        <p:sp>
          <p:nvSpPr>
            <p:cNvPr id="57" name="5-Point Star 56">
              <a:extLst>
                <a:ext uri="{FF2B5EF4-FFF2-40B4-BE49-F238E27FC236}">
                  <a16:creationId xmlns:a16="http://schemas.microsoft.com/office/drawing/2014/main" id="{4F272475-813D-13A9-55F0-9DFCBDD08A4E}"/>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58" name="Image">
              <a:extLst>
                <a:ext uri="{FF2B5EF4-FFF2-40B4-BE49-F238E27FC236}">
                  <a16:creationId xmlns:a16="http://schemas.microsoft.com/office/drawing/2014/main" id="{BECF617D-34DA-A1D0-6B6B-ADAB465938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63" name="object 16">
              <a:extLst>
                <a:ext uri="{FF2B5EF4-FFF2-40B4-BE49-F238E27FC236}">
                  <a16:creationId xmlns:a16="http://schemas.microsoft.com/office/drawing/2014/main" id="{770C0ACB-B6E6-F9AB-C46C-1F463E3DA9E1}"/>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cxnSp>
        <p:nvCxnSpPr>
          <p:cNvPr id="39009" name="Straight Connector 39008">
            <a:extLst>
              <a:ext uri="{FF2B5EF4-FFF2-40B4-BE49-F238E27FC236}">
                <a16:creationId xmlns:a16="http://schemas.microsoft.com/office/drawing/2014/main" id="{29A9A0C5-B2F3-5D5A-AB08-B2152CFD6F54}"/>
              </a:ext>
            </a:extLst>
          </p:cNvPr>
          <p:cNvCxnSpPr>
            <a:cxnSpLocks/>
          </p:cNvCxnSpPr>
          <p:nvPr/>
        </p:nvCxnSpPr>
        <p:spPr>
          <a:xfrm>
            <a:off x="5268462" y="4398861"/>
            <a:ext cx="482052" cy="966876"/>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38978" name="Group 38977">
            <a:extLst>
              <a:ext uri="{FF2B5EF4-FFF2-40B4-BE49-F238E27FC236}">
                <a16:creationId xmlns:a16="http://schemas.microsoft.com/office/drawing/2014/main" id="{D065D64D-8FD4-99FE-F381-C709D9383E07}"/>
              </a:ext>
            </a:extLst>
          </p:cNvPr>
          <p:cNvGrpSpPr/>
          <p:nvPr/>
        </p:nvGrpSpPr>
        <p:grpSpPr>
          <a:xfrm>
            <a:off x="4775291" y="4190910"/>
            <a:ext cx="965200" cy="965200"/>
            <a:chOff x="723900" y="5251450"/>
            <a:chExt cx="965200" cy="965200"/>
          </a:xfrm>
          <a:effectLst/>
        </p:grpSpPr>
        <p:sp>
          <p:nvSpPr>
            <p:cNvPr id="38979" name="5-Point Star 38978">
              <a:extLst>
                <a:ext uri="{FF2B5EF4-FFF2-40B4-BE49-F238E27FC236}">
                  <a16:creationId xmlns:a16="http://schemas.microsoft.com/office/drawing/2014/main" id="{A2A3EC78-6B0B-D7E0-2597-B5437E8054E5}"/>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38980" name="Image">
              <a:extLst>
                <a:ext uri="{FF2B5EF4-FFF2-40B4-BE49-F238E27FC236}">
                  <a16:creationId xmlns:a16="http://schemas.microsoft.com/office/drawing/2014/main" id="{FD6BAB2E-901F-29DA-9AC8-5860670B5F5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38981" name="object 16">
              <a:extLst>
                <a:ext uri="{FF2B5EF4-FFF2-40B4-BE49-F238E27FC236}">
                  <a16:creationId xmlns:a16="http://schemas.microsoft.com/office/drawing/2014/main" id="{18388DF1-9FBD-E449-C85B-917CE5CB09DF}"/>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grpSp>
        <p:nvGrpSpPr>
          <p:cNvPr id="39020" name="Group 39019">
            <a:extLst>
              <a:ext uri="{FF2B5EF4-FFF2-40B4-BE49-F238E27FC236}">
                <a16:creationId xmlns:a16="http://schemas.microsoft.com/office/drawing/2014/main" id="{B6A6C8BF-6C63-88EA-D262-6F869B5440A4}"/>
              </a:ext>
            </a:extLst>
          </p:cNvPr>
          <p:cNvGrpSpPr/>
          <p:nvPr/>
        </p:nvGrpSpPr>
        <p:grpSpPr>
          <a:xfrm>
            <a:off x="1976187" y="3248366"/>
            <a:ext cx="965200" cy="1343723"/>
            <a:chOff x="3581513" y="4880814"/>
            <a:chExt cx="965200" cy="1343723"/>
          </a:xfrm>
          <a:effectLst>
            <a:outerShdw blurRad="76200" dir="13500000" sy="23000" kx="1200000" algn="br" rotWithShape="0">
              <a:prstClr val="black">
                <a:alpha val="20000"/>
              </a:prstClr>
            </a:outerShdw>
          </a:effectLst>
        </p:grpSpPr>
        <p:cxnSp>
          <p:nvCxnSpPr>
            <p:cNvPr id="39010" name="Straight Connector 39009">
              <a:extLst>
                <a:ext uri="{FF2B5EF4-FFF2-40B4-BE49-F238E27FC236}">
                  <a16:creationId xmlns:a16="http://schemas.microsoft.com/office/drawing/2014/main" id="{F8DB0C99-46F0-BEEF-08EE-4C78F70875A3}"/>
                </a:ext>
              </a:extLst>
            </p:cNvPr>
            <p:cNvCxnSpPr>
              <a:cxnSpLocks/>
            </p:cNvCxnSpPr>
            <p:nvPr/>
          </p:nvCxnSpPr>
          <p:spPr>
            <a:xfrm>
              <a:off x="4064113" y="5249421"/>
              <a:ext cx="0" cy="975116"/>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38990" name="Group 38989">
              <a:extLst>
                <a:ext uri="{FF2B5EF4-FFF2-40B4-BE49-F238E27FC236}">
                  <a16:creationId xmlns:a16="http://schemas.microsoft.com/office/drawing/2014/main" id="{5D0FCC91-4D12-6B3B-094E-2AC129B7E0D8}"/>
                </a:ext>
              </a:extLst>
            </p:cNvPr>
            <p:cNvGrpSpPr/>
            <p:nvPr/>
          </p:nvGrpSpPr>
          <p:grpSpPr>
            <a:xfrm>
              <a:off x="3581513" y="4880814"/>
              <a:ext cx="965200" cy="965200"/>
              <a:chOff x="723900" y="5251450"/>
              <a:chExt cx="965200" cy="965200"/>
            </a:xfrm>
            <a:effectLst/>
          </p:grpSpPr>
          <p:sp>
            <p:nvSpPr>
              <p:cNvPr id="38991" name="5-Point Star 38990">
                <a:extLst>
                  <a:ext uri="{FF2B5EF4-FFF2-40B4-BE49-F238E27FC236}">
                    <a16:creationId xmlns:a16="http://schemas.microsoft.com/office/drawing/2014/main" id="{0486C02A-2A1E-F4A9-D21B-9184BED4A936}"/>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38992" name="Image">
                <a:extLst>
                  <a:ext uri="{FF2B5EF4-FFF2-40B4-BE49-F238E27FC236}">
                    <a16:creationId xmlns:a16="http://schemas.microsoft.com/office/drawing/2014/main" id="{7CEACE66-42D2-8660-D153-7CF19F313C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38993" name="object 16">
                <a:extLst>
                  <a:ext uri="{FF2B5EF4-FFF2-40B4-BE49-F238E27FC236}">
                    <a16:creationId xmlns:a16="http://schemas.microsoft.com/office/drawing/2014/main" id="{7F1EF2C8-B72E-A0BD-CEE8-9EB8453987E0}"/>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grpSp>
      <p:grpSp>
        <p:nvGrpSpPr>
          <p:cNvPr id="39021" name="Group 39020">
            <a:extLst>
              <a:ext uri="{FF2B5EF4-FFF2-40B4-BE49-F238E27FC236}">
                <a16:creationId xmlns:a16="http://schemas.microsoft.com/office/drawing/2014/main" id="{00E627C9-5E32-99C5-02AA-392F3F171A03}"/>
              </a:ext>
            </a:extLst>
          </p:cNvPr>
          <p:cNvGrpSpPr/>
          <p:nvPr/>
        </p:nvGrpSpPr>
        <p:grpSpPr>
          <a:xfrm>
            <a:off x="1447152" y="2095662"/>
            <a:ext cx="965200" cy="1429533"/>
            <a:chOff x="2052075" y="4493379"/>
            <a:chExt cx="965200" cy="1429533"/>
          </a:xfrm>
          <a:effectLst>
            <a:outerShdw blurRad="76200" dir="13500000" sy="23000" kx="1200000" algn="br" rotWithShape="0">
              <a:prstClr val="black">
                <a:alpha val="20000"/>
              </a:prstClr>
            </a:outerShdw>
          </a:effectLst>
        </p:grpSpPr>
        <p:cxnSp>
          <p:nvCxnSpPr>
            <p:cNvPr id="39011" name="Straight Connector 39010">
              <a:extLst>
                <a:ext uri="{FF2B5EF4-FFF2-40B4-BE49-F238E27FC236}">
                  <a16:creationId xmlns:a16="http://schemas.microsoft.com/office/drawing/2014/main" id="{F16A9D8A-BFCE-0464-D597-8793C13197DD}"/>
                </a:ext>
              </a:extLst>
            </p:cNvPr>
            <p:cNvCxnSpPr>
              <a:cxnSpLocks/>
            </p:cNvCxnSpPr>
            <p:nvPr/>
          </p:nvCxnSpPr>
          <p:spPr>
            <a:xfrm>
              <a:off x="2536938" y="4947796"/>
              <a:ext cx="0" cy="975116"/>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F547049-F642-4CEA-F20A-66C51A11A1CC}"/>
                </a:ext>
              </a:extLst>
            </p:cNvPr>
            <p:cNvGrpSpPr/>
            <p:nvPr/>
          </p:nvGrpSpPr>
          <p:grpSpPr>
            <a:xfrm>
              <a:off x="2052075" y="4493379"/>
              <a:ext cx="965200" cy="965200"/>
              <a:chOff x="723900" y="5251450"/>
              <a:chExt cx="965200" cy="965200"/>
            </a:xfrm>
            <a:effectLst/>
          </p:grpSpPr>
          <p:sp>
            <p:nvSpPr>
              <p:cNvPr id="5" name="5-Point Star 4">
                <a:extLst>
                  <a:ext uri="{FF2B5EF4-FFF2-40B4-BE49-F238E27FC236}">
                    <a16:creationId xmlns:a16="http://schemas.microsoft.com/office/drawing/2014/main" id="{DEFE983C-398C-9855-DA33-AB259554099F}"/>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7" name="Image">
                <a:extLst>
                  <a:ext uri="{FF2B5EF4-FFF2-40B4-BE49-F238E27FC236}">
                    <a16:creationId xmlns:a16="http://schemas.microsoft.com/office/drawing/2014/main" id="{6B16710F-7924-6E85-AF62-3A1C4D624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59" name="object 16">
                <a:extLst>
                  <a:ext uri="{FF2B5EF4-FFF2-40B4-BE49-F238E27FC236}">
                    <a16:creationId xmlns:a16="http://schemas.microsoft.com/office/drawing/2014/main" id="{A360277A-1291-1E60-8074-8E04010F894F}"/>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grpSp>
      <p:cxnSp>
        <p:nvCxnSpPr>
          <p:cNvPr id="39012" name="Straight Connector 39011">
            <a:extLst>
              <a:ext uri="{FF2B5EF4-FFF2-40B4-BE49-F238E27FC236}">
                <a16:creationId xmlns:a16="http://schemas.microsoft.com/office/drawing/2014/main" id="{AE12DD6F-0537-84B3-EEC4-EFEEB1027A67}"/>
              </a:ext>
            </a:extLst>
          </p:cNvPr>
          <p:cNvCxnSpPr>
            <a:cxnSpLocks/>
          </p:cNvCxnSpPr>
          <p:nvPr/>
        </p:nvCxnSpPr>
        <p:spPr>
          <a:xfrm flipH="1" flipV="1">
            <a:off x="2434327" y="1458700"/>
            <a:ext cx="591586" cy="235345"/>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93DC264-C21D-F5A7-9469-61F5E6F851EA}"/>
              </a:ext>
            </a:extLst>
          </p:cNvPr>
          <p:cNvGrpSpPr/>
          <p:nvPr/>
        </p:nvGrpSpPr>
        <p:grpSpPr>
          <a:xfrm>
            <a:off x="2536438" y="1244310"/>
            <a:ext cx="965200" cy="965200"/>
            <a:chOff x="723900" y="5251450"/>
            <a:chExt cx="965200" cy="965200"/>
          </a:xfrm>
          <a:effectLst/>
        </p:grpSpPr>
        <p:sp>
          <p:nvSpPr>
            <p:cNvPr id="30" name="5-Point Star 29">
              <a:extLst>
                <a:ext uri="{FF2B5EF4-FFF2-40B4-BE49-F238E27FC236}">
                  <a16:creationId xmlns:a16="http://schemas.microsoft.com/office/drawing/2014/main" id="{1808DD72-F421-F3C6-BBD7-0C2832B2DC5A}"/>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32" name="Image">
              <a:extLst>
                <a:ext uri="{FF2B5EF4-FFF2-40B4-BE49-F238E27FC236}">
                  <a16:creationId xmlns:a16="http://schemas.microsoft.com/office/drawing/2014/main" id="{EAD20A97-978F-FB79-6225-EBFBDC2F69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39" name="object 16">
              <a:extLst>
                <a:ext uri="{FF2B5EF4-FFF2-40B4-BE49-F238E27FC236}">
                  <a16:creationId xmlns:a16="http://schemas.microsoft.com/office/drawing/2014/main" id="{463F996B-B669-62B3-3397-22FB29D9F512}"/>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grpSp>
        <p:nvGrpSpPr>
          <p:cNvPr id="39018" name="Group 39017">
            <a:extLst>
              <a:ext uri="{FF2B5EF4-FFF2-40B4-BE49-F238E27FC236}">
                <a16:creationId xmlns:a16="http://schemas.microsoft.com/office/drawing/2014/main" id="{6CF87A45-AF97-A4FD-E45C-F7D96C8D1504}"/>
              </a:ext>
            </a:extLst>
          </p:cNvPr>
          <p:cNvGrpSpPr/>
          <p:nvPr/>
        </p:nvGrpSpPr>
        <p:grpSpPr>
          <a:xfrm>
            <a:off x="6784851" y="2625620"/>
            <a:ext cx="965200" cy="1341284"/>
            <a:chOff x="6705713" y="2263878"/>
            <a:chExt cx="965200" cy="1341284"/>
          </a:xfrm>
          <a:effectLst>
            <a:outerShdw blurRad="76200" dir="13500000" sy="23000" kx="1200000" algn="br" rotWithShape="0">
              <a:prstClr val="black">
                <a:alpha val="20000"/>
              </a:prstClr>
            </a:outerShdw>
          </a:effectLst>
        </p:grpSpPr>
        <p:cxnSp>
          <p:nvCxnSpPr>
            <p:cNvPr id="39013" name="Straight Connector 39012">
              <a:extLst>
                <a:ext uri="{FF2B5EF4-FFF2-40B4-BE49-F238E27FC236}">
                  <a16:creationId xmlns:a16="http://schemas.microsoft.com/office/drawing/2014/main" id="{6DD12E76-D0C2-AED1-3111-C881464F7DB4}"/>
                </a:ext>
              </a:extLst>
            </p:cNvPr>
            <p:cNvCxnSpPr>
              <a:cxnSpLocks/>
            </p:cNvCxnSpPr>
            <p:nvPr/>
          </p:nvCxnSpPr>
          <p:spPr>
            <a:xfrm>
              <a:off x="7188313" y="2630046"/>
              <a:ext cx="0" cy="975116"/>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045A2DD-8608-19F8-37CE-91262136C3A1}"/>
                </a:ext>
              </a:extLst>
            </p:cNvPr>
            <p:cNvGrpSpPr/>
            <p:nvPr/>
          </p:nvGrpSpPr>
          <p:grpSpPr>
            <a:xfrm>
              <a:off x="6705713" y="2263878"/>
              <a:ext cx="965200" cy="965200"/>
              <a:chOff x="723900" y="5251450"/>
              <a:chExt cx="965200" cy="965200"/>
            </a:xfrm>
            <a:effectLst/>
          </p:grpSpPr>
          <p:sp>
            <p:nvSpPr>
              <p:cNvPr id="17" name="5-Point Star 16">
                <a:extLst>
                  <a:ext uri="{FF2B5EF4-FFF2-40B4-BE49-F238E27FC236}">
                    <a16:creationId xmlns:a16="http://schemas.microsoft.com/office/drawing/2014/main" id="{3C8A2B35-26DE-A3DF-DAD2-3E2958FF5561}"/>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18" name="Image">
                <a:extLst>
                  <a:ext uri="{FF2B5EF4-FFF2-40B4-BE49-F238E27FC236}">
                    <a16:creationId xmlns:a16="http://schemas.microsoft.com/office/drawing/2014/main" id="{4938AFC9-7440-438C-3314-FE5946A41C4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19" name="object 16">
                <a:extLst>
                  <a:ext uri="{FF2B5EF4-FFF2-40B4-BE49-F238E27FC236}">
                    <a16:creationId xmlns:a16="http://schemas.microsoft.com/office/drawing/2014/main" id="{64D02332-859A-BE16-7C11-5324C81D21B5}"/>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grpSp>
      <p:sp>
        <p:nvSpPr>
          <p:cNvPr id="3" name="TextBox 2">
            <a:extLst>
              <a:ext uri="{FF2B5EF4-FFF2-40B4-BE49-F238E27FC236}">
                <a16:creationId xmlns:a16="http://schemas.microsoft.com/office/drawing/2014/main" id="{972A0E3A-A361-4EFA-0981-C9C3534E389E}"/>
              </a:ext>
            </a:extLst>
          </p:cNvPr>
          <p:cNvSpPr txBox="1"/>
          <p:nvPr/>
        </p:nvSpPr>
        <p:spPr>
          <a:xfrm>
            <a:off x="10132397" y="3711220"/>
            <a:ext cx="174398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DEC"/>
                </a:solidFill>
                <a:effectLst/>
                <a:uLnTx/>
                <a:uFillTx/>
                <a:latin typeface="Source Serif Pro" panose="02040603050405020204" pitchFamily="18" charset="0"/>
                <a:ea typeface="+mn-ea"/>
                <a:cs typeface="+mn-cs"/>
              </a:rPr>
              <a:t>Arlington/</a:t>
            </a:r>
            <a:br>
              <a:rPr kumimoji="0" lang="en-US" sz="1200" b="0" i="0" u="none" strike="noStrike" kern="1200" cap="none" spc="0" normalizeH="0" baseline="0" noProof="0" dirty="0">
                <a:ln>
                  <a:noFill/>
                </a:ln>
                <a:solidFill>
                  <a:srgbClr val="00ADEC"/>
                </a:solidFill>
                <a:effectLst/>
                <a:uLnTx/>
                <a:uFillTx/>
                <a:latin typeface="Source Serif Pro" panose="02040603050405020204" pitchFamily="18" charset="0"/>
                <a:ea typeface="+mn-ea"/>
                <a:cs typeface="+mn-cs"/>
              </a:rPr>
            </a:br>
            <a:r>
              <a:rPr kumimoji="0" lang="en-US" sz="1200" b="0" i="0" u="none" strike="noStrike" kern="1200" cap="none" spc="0" normalizeH="0" baseline="0" noProof="0" dirty="0">
                <a:ln>
                  <a:noFill/>
                </a:ln>
                <a:solidFill>
                  <a:srgbClr val="00ADEC"/>
                </a:solidFill>
                <a:effectLst/>
                <a:uLnTx/>
                <a:uFillTx/>
                <a:latin typeface="Source Serif Pro" panose="02040603050405020204" pitchFamily="18" charset="0"/>
                <a:ea typeface="+mn-ea"/>
                <a:cs typeface="+mn-cs"/>
              </a:rPr>
              <a:t>DC-metro</a:t>
            </a:r>
            <a:endParaRPr kumimoji="0" lang="en-US" sz="12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endParaRPr>
          </a:p>
        </p:txBody>
      </p:sp>
      <p:sp>
        <p:nvSpPr>
          <p:cNvPr id="2" name="TextBox 1">
            <a:extLst>
              <a:ext uri="{FF2B5EF4-FFF2-40B4-BE49-F238E27FC236}">
                <a16:creationId xmlns:a16="http://schemas.microsoft.com/office/drawing/2014/main" id="{80F7C5EB-9492-9DD4-71AB-C63BABE79D3F}"/>
              </a:ext>
            </a:extLst>
          </p:cNvPr>
          <p:cNvSpPr txBox="1"/>
          <p:nvPr/>
        </p:nvSpPr>
        <p:spPr>
          <a:xfrm>
            <a:off x="1499866" y="1437087"/>
            <a:ext cx="11557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DEC"/>
                </a:solidFill>
                <a:effectLst/>
                <a:uLnTx/>
                <a:uFillTx/>
                <a:latin typeface="Source Serif Pro" panose="02040603050405020204" pitchFamily="18" charset="0"/>
                <a:ea typeface="+mn-ea"/>
                <a:cs typeface="+mn-cs"/>
              </a:rPr>
              <a:t>Puget </a:t>
            </a:r>
            <a:br>
              <a:rPr kumimoji="0" lang="en-US" sz="1200" b="0" i="0" u="none" strike="noStrike" kern="1200" cap="none" spc="0" normalizeH="0" baseline="0" noProof="0" dirty="0">
                <a:ln>
                  <a:noFill/>
                </a:ln>
                <a:solidFill>
                  <a:srgbClr val="00ADEC"/>
                </a:solidFill>
                <a:effectLst/>
                <a:uLnTx/>
                <a:uFillTx/>
                <a:latin typeface="Source Serif Pro" panose="02040603050405020204" pitchFamily="18" charset="0"/>
                <a:ea typeface="+mn-ea"/>
                <a:cs typeface="+mn-cs"/>
              </a:rPr>
            </a:br>
            <a:r>
              <a:rPr kumimoji="0" lang="en-US" sz="1200" b="0" i="0" u="none" strike="noStrike" kern="1200" cap="none" spc="0" normalizeH="0" baseline="0" noProof="0" dirty="0">
                <a:ln>
                  <a:noFill/>
                </a:ln>
                <a:solidFill>
                  <a:srgbClr val="00ADEC"/>
                </a:solidFill>
                <a:effectLst/>
                <a:uLnTx/>
                <a:uFillTx/>
                <a:latin typeface="Source Serif Pro" panose="02040603050405020204" pitchFamily="18" charset="0"/>
                <a:ea typeface="+mn-ea"/>
                <a:cs typeface="+mn-cs"/>
              </a:rPr>
              <a:t>Sound</a:t>
            </a:r>
            <a:endParaRPr kumimoji="0" lang="en-US" sz="12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endParaRPr>
          </a:p>
        </p:txBody>
      </p:sp>
      <p:sp>
        <p:nvSpPr>
          <p:cNvPr id="8" name="TextBox 7">
            <a:extLst>
              <a:ext uri="{FF2B5EF4-FFF2-40B4-BE49-F238E27FC236}">
                <a16:creationId xmlns:a16="http://schemas.microsoft.com/office/drawing/2014/main" id="{BEF0AB7B-77E9-933B-E17E-D112698795AA}"/>
              </a:ext>
            </a:extLst>
          </p:cNvPr>
          <p:cNvSpPr txBox="1"/>
          <p:nvPr/>
        </p:nvSpPr>
        <p:spPr>
          <a:xfrm>
            <a:off x="597547" y="2962439"/>
            <a:ext cx="13503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DEC"/>
                </a:solidFill>
                <a:effectLst/>
                <a:uLnTx/>
                <a:uFillTx/>
                <a:latin typeface="Source Serif Pro" panose="02040603050405020204" pitchFamily="18" charset="0"/>
                <a:ea typeface="+mn-ea"/>
                <a:cs typeface="+mn-cs"/>
              </a:rPr>
              <a:t>San Francisco </a:t>
            </a:r>
            <a:br>
              <a:rPr kumimoji="0" lang="en-US" sz="1200" b="0" i="0" u="none" strike="noStrike" kern="1200" cap="none" spc="0" normalizeH="0" baseline="0" noProof="0" dirty="0">
                <a:ln>
                  <a:noFill/>
                </a:ln>
                <a:solidFill>
                  <a:srgbClr val="00ADEC"/>
                </a:solidFill>
                <a:effectLst/>
                <a:uLnTx/>
                <a:uFillTx/>
                <a:latin typeface="Source Serif Pro" panose="02040603050405020204" pitchFamily="18" charset="0"/>
                <a:ea typeface="+mn-ea"/>
                <a:cs typeface="+mn-cs"/>
              </a:rPr>
            </a:br>
            <a:r>
              <a:rPr kumimoji="0" lang="en-US" sz="1200" b="0" i="0" u="none" strike="noStrike" kern="1200" cap="none" spc="0" normalizeH="0" baseline="0" noProof="0" dirty="0">
                <a:ln>
                  <a:noFill/>
                </a:ln>
                <a:solidFill>
                  <a:srgbClr val="00ADEC"/>
                </a:solidFill>
                <a:effectLst/>
                <a:uLnTx/>
                <a:uFillTx/>
                <a:latin typeface="Source Serif Pro" panose="02040603050405020204" pitchFamily="18" charset="0"/>
                <a:ea typeface="+mn-ea"/>
                <a:cs typeface="+mn-cs"/>
              </a:rPr>
              <a:t>Bay Area</a:t>
            </a:r>
            <a:endParaRPr kumimoji="0" lang="en-US" sz="12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endParaRPr>
          </a:p>
        </p:txBody>
      </p:sp>
      <p:sp>
        <p:nvSpPr>
          <p:cNvPr id="9" name="TextBox 8">
            <a:extLst>
              <a:ext uri="{FF2B5EF4-FFF2-40B4-BE49-F238E27FC236}">
                <a16:creationId xmlns:a16="http://schemas.microsoft.com/office/drawing/2014/main" id="{007FD3AF-97AA-66CF-1A0C-21F686B934CD}"/>
              </a:ext>
            </a:extLst>
          </p:cNvPr>
          <p:cNvSpPr txBox="1"/>
          <p:nvPr/>
        </p:nvSpPr>
        <p:spPr>
          <a:xfrm>
            <a:off x="1479938" y="4485919"/>
            <a:ext cx="100483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DEC"/>
                </a:solidFill>
                <a:effectLst/>
                <a:uLnTx/>
                <a:uFillTx/>
                <a:latin typeface="Source Serif Pro" panose="02040603050405020204" pitchFamily="18" charset="0"/>
                <a:ea typeface="+mn-ea"/>
                <a:cs typeface="+mn-cs"/>
              </a:rPr>
              <a:t>San Diego</a:t>
            </a:r>
            <a:endParaRPr kumimoji="0" lang="en-US" sz="12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endParaRPr>
          </a:p>
        </p:txBody>
      </p:sp>
      <p:sp>
        <p:nvSpPr>
          <p:cNvPr id="10" name="TextBox 9">
            <a:extLst>
              <a:ext uri="{FF2B5EF4-FFF2-40B4-BE49-F238E27FC236}">
                <a16:creationId xmlns:a16="http://schemas.microsoft.com/office/drawing/2014/main" id="{745B57AC-A602-EDDD-4DCF-ECB0331D1E73}"/>
              </a:ext>
            </a:extLst>
          </p:cNvPr>
          <p:cNvSpPr txBox="1"/>
          <p:nvPr/>
        </p:nvSpPr>
        <p:spPr>
          <a:xfrm>
            <a:off x="4441360" y="3845800"/>
            <a:ext cx="77986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erif Pro" panose="02040603050405020204" pitchFamily="18" charset="0"/>
                <a:ea typeface="+mn-ea"/>
                <a:cs typeface="+mn-cs"/>
              </a:rPr>
              <a:t>Denver</a:t>
            </a:r>
            <a:endParaRPr kumimoji="0" lang="en-US" sz="12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sp>
        <p:nvSpPr>
          <p:cNvPr id="12" name="TextBox 11">
            <a:extLst>
              <a:ext uri="{FF2B5EF4-FFF2-40B4-BE49-F238E27FC236}">
                <a16:creationId xmlns:a16="http://schemas.microsoft.com/office/drawing/2014/main" id="{53F84AE2-4950-B311-B84F-25877C5272AE}"/>
              </a:ext>
            </a:extLst>
          </p:cNvPr>
          <p:cNvSpPr txBox="1"/>
          <p:nvPr/>
        </p:nvSpPr>
        <p:spPr>
          <a:xfrm>
            <a:off x="5721904" y="4519768"/>
            <a:ext cx="153814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Source Serif Pro" panose="02040603050405020204" pitchFamily="18" charset="0"/>
                <a:ea typeface="+mn-ea"/>
                <a:cs typeface="+mn-cs"/>
              </a:rPr>
              <a:t>Oklahoma </a:t>
            </a:r>
            <a:br>
              <a:rPr kumimoji="0" lang="en-US" sz="1100" b="0" i="0" u="none" strike="noStrike" kern="1200" cap="none" spc="0" normalizeH="0" baseline="0" noProof="0" dirty="0">
                <a:ln>
                  <a:noFill/>
                </a:ln>
                <a:solidFill>
                  <a:srgbClr val="FFFFFF"/>
                </a:solidFill>
                <a:effectLst/>
                <a:uLnTx/>
                <a:uFillTx/>
                <a:latin typeface="Source Serif Pro" panose="02040603050405020204" pitchFamily="18" charset="0"/>
                <a:ea typeface="+mn-ea"/>
                <a:cs typeface="+mn-cs"/>
              </a:rPr>
            </a:br>
            <a:r>
              <a:rPr kumimoji="0" lang="en-US" sz="1100" b="0" i="0" u="none" strike="noStrike" kern="1200" cap="none" spc="0" normalizeH="0" baseline="0" noProof="0" dirty="0">
                <a:ln>
                  <a:noFill/>
                </a:ln>
                <a:solidFill>
                  <a:srgbClr val="FFFFFF"/>
                </a:solidFill>
                <a:effectLst/>
                <a:uLnTx/>
                <a:uFillTx/>
                <a:latin typeface="Source Serif Pro" panose="02040603050405020204" pitchFamily="18" charset="0"/>
                <a:ea typeface="+mn-ea"/>
                <a:cs typeface="+mn-cs"/>
              </a:rPr>
              <a:t>City</a:t>
            </a:r>
            <a:endParaRPr kumimoji="0" lang="en-US" sz="11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sp>
        <p:nvSpPr>
          <p:cNvPr id="13" name="TextBox 12">
            <a:extLst>
              <a:ext uri="{FF2B5EF4-FFF2-40B4-BE49-F238E27FC236}">
                <a16:creationId xmlns:a16="http://schemas.microsoft.com/office/drawing/2014/main" id="{00649F0B-A1B7-5E0C-6B07-77AA2EDA03E5}"/>
              </a:ext>
            </a:extLst>
          </p:cNvPr>
          <p:cNvSpPr txBox="1"/>
          <p:nvPr/>
        </p:nvSpPr>
        <p:spPr>
          <a:xfrm>
            <a:off x="6672586" y="4038272"/>
            <a:ext cx="153814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erif Pro" panose="02040603050405020204" pitchFamily="18" charset="0"/>
                <a:ea typeface="+mn-ea"/>
                <a:cs typeface="+mn-cs"/>
              </a:rPr>
              <a:t>St. Louis</a:t>
            </a:r>
            <a:endParaRPr kumimoji="0" lang="en-US" sz="12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sp>
        <p:nvSpPr>
          <p:cNvPr id="14" name="TextBox 13">
            <a:extLst>
              <a:ext uri="{FF2B5EF4-FFF2-40B4-BE49-F238E27FC236}">
                <a16:creationId xmlns:a16="http://schemas.microsoft.com/office/drawing/2014/main" id="{A41DB8AD-2E43-B803-8736-2381C1477522}"/>
              </a:ext>
            </a:extLst>
          </p:cNvPr>
          <p:cNvSpPr txBox="1"/>
          <p:nvPr/>
        </p:nvSpPr>
        <p:spPr>
          <a:xfrm>
            <a:off x="5330226" y="5414473"/>
            <a:ext cx="71106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erif Pro" panose="02040603050405020204" pitchFamily="18" charset="0"/>
                <a:ea typeface="+mn-ea"/>
                <a:cs typeface="+mn-cs"/>
              </a:rPr>
              <a:t>Dallas</a:t>
            </a:r>
            <a:endParaRPr kumimoji="0" lang="en-US" sz="12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sp>
        <p:nvSpPr>
          <p:cNvPr id="15" name="TextBox 14">
            <a:extLst>
              <a:ext uri="{FF2B5EF4-FFF2-40B4-BE49-F238E27FC236}">
                <a16:creationId xmlns:a16="http://schemas.microsoft.com/office/drawing/2014/main" id="{11FE04DE-739E-B5E7-020A-7D584521D591}"/>
              </a:ext>
            </a:extLst>
          </p:cNvPr>
          <p:cNvSpPr txBox="1"/>
          <p:nvPr/>
        </p:nvSpPr>
        <p:spPr>
          <a:xfrm>
            <a:off x="5432817" y="5874355"/>
            <a:ext cx="135289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erif Pro" panose="02040603050405020204" pitchFamily="18" charset="0"/>
                <a:ea typeface="+mn-ea"/>
                <a:cs typeface="+mn-cs"/>
              </a:rPr>
              <a:t>San Antonio</a:t>
            </a:r>
            <a:endParaRPr kumimoji="0" lang="en-US" sz="12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sp>
        <p:nvSpPr>
          <p:cNvPr id="28" name="Rectangle 27">
            <a:extLst>
              <a:ext uri="{FF2B5EF4-FFF2-40B4-BE49-F238E27FC236}">
                <a16:creationId xmlns:a16="http://schemas.microsoft.com/office/drawing/2014/main" id="{1C68D54D-4067-7872-ACD3-B71B65F73137}"/>
              </a:ext>
            </a:extLst>
          </p:cNvPr>
          <p:cNvSpPr/>
          <p:nvPr/>
        </p:nvSpPr>
        <p:spPr>
          <a:xfrm>
            <a:off x="1929752" y="6152331"/>
            <a:ext cx="3184534" cy="732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grpSp>
        <p:nvGrpSpPr>
          <p:cNvPr id="42" name="Group 41">
            <a:extLst>
              <a:ext uri="{FF2B5EF4-FFF2-40B4-BE49-F238E27FC236}">
                <a16:creationId xmlns:a16="http://schemas.microsoft.com/office/drawing/2014/main" id="{54E0A1B6-F2DE-E3E6-29E9-F2C82DB6C3D3}"/>
              </a:ext>
            </a:extLst>
          </p:cNvPr>
          <p:cNvGrpSpPr/>
          <p:nvPr/>
        </p:nvGrpSpPr>
        <p:grpSpPr>
          <a:xfrm>
            <a:off x="3148782" y="3222142"/>
            <a:ext cx="965200" cy="1324179"/>
            <a:chOff x="4519278" y="3300158"/>
            <a:chExt cx="965200" cy="1324179"/>
          </a:xfrm>
          <a:effectLst>
            <a:outerShdw blurRad="76200" dir="13500000" sy="23000" kx="1200000" algn="br" rotWithShape="0">
              <a:prstClr val="black">
                <a:alpha val="20000"/>
              </a:prstClr>
            </a:outerShdw>
          </a:effectLst>
        </p:grpSpPr>
        <p:cxnSp>
          <p:nvCxnSpPr>
            <p:cNvPr id="43" name="Straight Connector 42">
              <a:extLst>
                <a:ext uri="{FF2B5EF4-FFF2-40B4-BE49-F238E27FC236}">
                  <a16:creationId xmlns:a16="http://schemas.microsoft.com/office/drawing/2014/main" id="{CEB91483-C281-65CC-442E-42777794AF3A}"/>
                </a:ext>
              </a:extLst>
            </p:cNvPr>
            <p:cNvCxnSpPr>
              <a:cxnSpLocks/>
            </p:cNvCxnSpPr>
            <p:nvPr/>
          </p:nvCxnSpPr>
          <p:spPr>
            <a:xfrm>
              <a:off x="4997563" y="3649221"/>
              <a:ext cx="0" cy="975116"/>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6E3354B-EA32-8AE3-C78E-123FE0C98974}"/>
                </a:ext>
              </a:extLst>
            </p:cNvPr>
            <p:cNvGrpSpPr/>
            <p:nvPr/>
          </p:nvGrpSpPr>
          <p:grpSpPr>
            <a:xfrm>
              <a:off x="4519278" y="3300158"/>
              <a:ext cx="965200" cy="965200"/>
              <a:chOff x="723900" y="5251450"/>
              <a:chExt cx="965200" cy="965200"/>
            </a:xfrm>
            <a:effectLst/>
          </p:grpSpPr>
          <p:sp>
            <p:nvSpPr>
              <p:cNvPr id="47" name="5-Point Star 46">
                <a:extLst>
                  <a:ext uri="{FF2B5EF4-FFF2-40B4-BE49-F238E27FC236}">
                    <a16:creationId xmlns:a16="http://schemas.microsoft.com/office/drawing/2014/main" id="{F3E3229C-F86C-EF0A-5086-6221A7C2E7D3}"/>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48" name="Image">
                <a:extLst>
                  <a:ext uri="{FF2B5EF4-FFF2-40B4-BE49-F238E27FC236}">
                    <a16:creationId xmlns:a16="http://schemas.microsoft.com/office/drawing/2014/main" id="{64DBD804-0090-A863-04BA-9902635D38A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49" name="object 16">
                <a:extLst>
                  <a:ext uri="{FF2B5EF4-FFF2-40B4-BE49-F238E27FC236}">
                    <a16:creationId xmlns:a16="http://schemas.microsoft.com/office/drawing/2014/main" id="{7F183FDC-0992-94C7-FEC6-8C3E35753227}"/>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grpSp>
      <p:sp>
        <p:nvSpPr>
          <p:cNvPr id="50" name="TextBox 49">
            <a:extLst>
              <a:ext uri="{FF2B5EF4-FFF2-40B4-BE49-F238E27FC236}">
                <a16:creationId xmlns:a16="http://schemas.microsoft.com/office/drawing/2014/main" id="{FAA7621F-EE63-D8C3-FB4E-B39F0C432FA0}"/>
              </a:ext>
            </a:extLst>
          </p:cNvPr>
          <p:cNvSpPr txBox="1"/>
          <p:nvPr/>
        </p:nvSpPr>
        <p:spPr>
          <a:xfrm>
            <a:off x="3229511" y="4589463"/>
            <a:ext cx="7993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ource Serif Pro" panose="02040603050405020204" pitchFamily="18" charset="0"/>
                <a:ea typeface="+mn-ea"/>
                <a:cs typeface="+mn-cs"/>
              </a:rPr>
              <a:t>Phoenix/Mesa</a:t>
            </a:r>
            <a:endParaRPr kumimoji="0" lang="en-US" sz="12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sp>
        <p:nvSpPr>
          <p:cNvPr id="38995" name="TextBox 38994">
            <a:extLst>
              <a:ext uri="{FF2B5EF4-FFF2-40B4-BE49-F238E27FC236}">
                <a16:creationId xmlns:a16="http://schemas.microsoft.com/office/drawing/2014/main" id="{5AED49BD-8AF3-01C5-94BB-10A8268660F0}"/>
              </a:ext>
            </a:extLst>
          </p:cNvPr>
          <p:cNvSpPr txBox="1"/>
          <p:nvPr/>
        </p:nvSpPr>
        <p:spPr>
          <a:xfrm>
            <a:off x="928370" y="6077243"/>
            <a:ext cx="0" cy="0"/>
          </a:xfrm>
          <a:prstGeom prst="rect">
            <a:avLst/>
          </a:prstGeom>
          <a:noFill/>
        </p:spPr>
        <p:txBody>
          <a:bodyPr vert="horz" wrap="none" lIns="731520" tIns="9144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C223E"/>
              </a:solidFill>
              <a:effectLst/>
              <a:uLnTx/>
              <a:uFillTx/>
              <a:latin typeface="Source Serif Pro" panose="020B0604020202020204"/>
              <a:ea typeface="+mn-ea"/>
              <a:cs typeface="+mn-cs"/>
            </a:endParaRPr>
          </a:p>
        </p:txBody>
      </p:sp>
      <p:pic>
        <p:nvPicPr>
          <p:cNvPr id="38977" name="object 5">
            <a:extLst>
              <a:ext uri="{FF2B5EF4-FFF2-40B4-BE49-F238E27FC236}">
                <a16:creationId xmlns:a16="http://schemas.microsoft.com/office/drawing/2014/main" id="{67B789D9-8BD7-61A8-44D2-C249D3B30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92" y="381000"/>
            <a:ext cx="11420589" cy="81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3">
            <a:extLst>
              <a:ext uri="{FF2B5EF4-FFF2-40B4-BE49-F238E27FC236}">
                <a16:creationId xmlns:a16="http://schemas.microsoft.com/office/drawing/2014/main" id="{29FD5498-AF14-8351-EC09-8655BADA508F}"/>
              </a:ext>
            </a:extLst>
          </p:cNvPr>
          <p:cNvSpPr>
            <a:spLocks noGrp="1"/>
          </p:cNvSpPr>
          <p:nvPr>
            <p:ph type="title"/>
          </p:nvPr>
        </p:nvSpPr>
        <p:spPr>
          <a:xfrm>
            <a:off x="838200" y="545397"/>
            <a:ext cx="10515600" cy="538163"/>
          </a:xfrm>
        </p:spPr>
        <p:txBody>
          <a:bodyPr>
            <a:normAutofit fontScale="90000"/>
          </a:bodyPr>
          <a:lstStyle/>
          <a:p>
            <a:r>
              <a:rPr lang="en-US" dirty="0">
                <a:solidFill>
                  <a:schemeClr val="bg1"/>
                </a:solidFill>
                <a:latin typeface="+mj-lt"/>
              </a:rPr>
              <a:t>Initial Regions</a:t>
            </a:r>
          </a:p>
        </p:txBody>
      </p:sp>
      <p:grpSp>
        <p:nvGrpSpPr>
          <p:cNvPr id="4" name="Group 3">
            <a:extLst>
              <a:ext uri="{FF2B5EF4-FFF2-40B4-BE49-F238E27FC236}">
                <a16:creationId xmlns:a16="http://schemas.microsoft.com/office/drawing/2014/main" id="{30F64D31-3D2A-F9B9-EEB1-1D70F8BF839C}"/>
              </a:ext>
            </a:extLst>
          </p:cNvPr>
          <p:cNvGrpSpPr/>
          <p:nvPr/>
        </p:nvGrpSpPr>
        <p:grpSpPr>
          <a:xfrm>
            <a:off x="9142846" y="5087266"/>
            <a:ext cx="1214453" cy="965200"/>
            <a:chOff x="8769463" y="1449337"/>
            <a:chExt cx="1214453" cy="965200"/>
          </a:xfrm>
          <a:effectLst>
            <a:outerShdw blurRad="76200" dir="13500000" sy="23000" kx="1200000" algn="br" rotWithShape="0">
              <a:prstClr val="black">
                <a:alpha val="20000"/>
              </a:prstClr>
            </a:outerShdw>
          </a:effectLst>
        </p:grpSpPr>
        <p:cxnSp>
          <p:nvCxnSpPr>
            <p:cNvPr id="6" name="Straight Connector 5">
              <a:extLst>
                <a:ext uri="{FF2B5EF4-FFF2-40B4-BE49-F238E27FC236}">
                  <a16:creationId xmlns:a16="http://schemas.microsoft.com/office/drawing/2014/main" id="{6A23F01F-E27E-72D8-3C19-87BCF6410FDD}"/>
                </a:ext>
              </a:extLst>
            </p:cNvPr>
            <p:cNvCxnSpPr>
              <a:cxnSpLocks/>
              <a:stCxn id="25" idx="2"/>
            </p:cNvCxnSpPr>
            <p:nvPr/>
          </p:nvCxnSpPr>
          <p:spPr>
            <a:xfrm flipH="1">
              <a:off x="8769463" y="2072083"/>
              <a:ext cx="744554" cy="342454"/>
            </a:xfrm>
            <a:prstGeom prst="line">
              <a:avLst/>
            </a:prstGeom>
            <a:ln w="38100">
              <a:solidFill>
                <a:srgbClr val="FFC000"/>
              </a:solidFill>
              <a:tailEnd type="oval"/>
            </a:ln>
            <a:effectLst/>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546F075-162B-0D9C-D771-9D93BDC22FF0}"/>
                </a:ext>
              </a:extLst>
            </p:cNvPr>
            <p:cNvGrpSpPr/>
            <p:nvPr/>
          </p:nvGrpSpPr>
          <p:grpSpPr>
            <a:xfrm>
              <a:off x="9018716" y="1449337"/>
              <a:ext cx="965200" cy="965200"/>
              <a:chOff x="723900" y="5251450"/>
              <a:chExt cx="965200" cy="965200"/>
            </a:xfrm>
            <a:effectLst/>
          </p:grpSpPr>
          <p:sp>
            <p:nvSpPr>
              <p:cNvPr id="24" name="5-Point Star 23">
                <a:extLst>
                  <a:ext uri="{FF2B5EF4-FFF2-40B4-BE49-F238E27FC236}">
                    <a16:creationId xmlns:a16="http://schemas.microsoft.com/office/drawing/2014/main" id="{A7934F89-423B-8E09-8C17-2C0E9C302CB8}"/>
                  </a:ext>
                </a:extLst>
              </p:cNvPr>
              <p:cNvSpPr/>
              <p:nvPr/>
            </p:nvSpPr>
            <p:spPr>
              <a:xfrm>
                <a:off x="723900" y="5251450"/>
                <a:ext cx="965200" cy="965200"/>
              </a:xfrm>
              <a:prstGeom prst="star5">
                <a:avLst>
                  <a:gd name="adj" fmla="val 25049"/>
                  <a:gd name="hf" fmla="val 105146"/>
                  <a:gd name="vf" fmla="val 110557"/>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erif Pro" panose="020B0604020202020204"/>
                  <a:ea typeface="+mn-ea"/>
                  <a:cs typeface="+mn-cs"/>
                </a:endParaRPr>
              </a:p>
            </p:txBody>
          </p:sp>
          <p:pic>
            <p:nvPicPr>
              <p:cNvPr id="25" name="Image">
                <a:extLst>
                  <a:ext uri="{FF2B5EF4-FFF2-40B4-BE49-F238E27FC236}">
                    <a16:creationId xmlns:a16="http://schemas.microsoft.com/office/drawing/2014/main" id="{D11CCB24-4994-0052-B4B8-47B960DC6FE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909" b="-3231"/>
              <a:stretch/>
            </p:blipFill>
            <p:spPr>
              <a:xfrm>
                <a:off x="1090790" y="5606861"/>
                <a:ext cx="256821" cy="267335"/>
              </a:xfrm>
              <a:prstGeom prst="rect">
                <a:avLst/>
              </a:prstGeom>
              <a:ln w="12700">
                <a:miter lim="400000"/>
              </a:ln>
            </p:spPr>
          </p:pic>
          <p:sp>
            <p:nvSpPr>
              <p:cNvPr id="27" name="object 16">
                <a:extLst>
                  <a:ext uri="{FF2B5EF4-FFF2-40B4-BE49-F238E27FC236}">
                    <a16:creationId xmlns:a16="http://schemas.microsoft.com/office/drawing/2014/main" id="{A97C2B61-0698-DB23-F873-7E2B7ED0BE94}"/>
                  </a:ext>
                </a:extLst>
              </p:cNvPr>
              <p:cNvSpPr txBox="1"/>
              <p:nvPr/>
            </p:nvSpPr>
            <p:spPr bwMode="auto">
              <a:xfrm>
                <a:off x="965200" y="5915756"/>
                <a:ext cx="482600" cy="8976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500" b="1" i="0" u="none" strike="noStrike" kern="0" cap="none" spc="-10" normalizeH="0" baseline="0" noProof="0" dirty="0">
                    <a:ln>
                      <a:noFill/>
                    </a:ln>
                    <a:solidFill>
                      <a:srgbClr val="FFFFFF"/>
                    </a:solidFill>
                    <a:effectLst/>
                    <a:uLnTx/>
                    <a:uFillTx/>
                    <a:latin typeface="Work Sans" pitchFamily="2" charset="77"/>
                    <a:ea typeface="+mn-ea"/>
                    <a:cs typeface="Calibri"/>
                  </a:rPr>
                  <a:t>APPROVED</a:t>
                </a:r>
                <a:endParaRPr kumimoji="0" sz="700" b="0" i="0" u="none" strike="noStrike" kern="0" cap="none" spc="0" normalizeH="0" baseline="0" noProof="0" dirty="0">
                  <a:ln>
                    <a:noFill/>
                  </a:ln>
                  <a:solidFill>
                    <a:sysClr val="windowText" lastClr="000000"/>
                  </a:solidFill>
                  <a:effectLst/>
                  <a:uLnTx/>
                  <a:uFillTx/>
                  <a:latin typeface="Work Sans" pitchFamily="2" charset="77"/>
                  <a:ea typeface="+mn-ea"/>
                  <a:cs typeface="Calibri"/>
                </a:endParaRPr>
              </a:p>
            </p:txBody>
          </p:sp>
        </p:grpSp>
      </p:grpSp>
      <p:pic>
        <p:nvPicPr>
          <p:cNvPr id="31" name="Picture 30">
            <a:extLst>
              <a:ext uri="{FF2B5EF4-FFF2-40B4-BE49-F238E27FC236}">
                <a16:creationId xmlns:a16="http://schemas.microsoft.com/office/drawing/2014/main" id="{AD3A4AAD-DB1C-15EB-6430-D0C7545FE25E}"/>
              </a:ext>
            </a:extLst>
          </p:cNvPr>
          <p:cNvPicPr>
            <a:picLocks noChangeAspect="1"/>
          </p:cNvPicPr>
          <p:nvPr/>
        </p:nvPicPr>
        <p:blipFill>
          <a:blip r:embed="rId5"/>
          <a:stretch>
            <a:fillRect/>
          </a:stretch>
        </p:blipFill>
        <p:spPr>
          <a:xfrm>
            <a:off x="78948" y="4155685"/>
            <a:ext cx="1423479" cy="2298376"/>
          </a:xfrm>
          <a:prstGeom prst="rect">
            <a:avLst/>
          </a:prstGeom>
        </p:spPr>
      </p:pic>
    </p:spTree>
    <p:extLst>
      <p:ext uri="{BB962C8B-B14F-4D97-AF65-F5344CB8AC3E}">
        <p14:creationId xmlns:p14="http://schemas.microsoft.com/office/powerpoint/2010/main" val="712861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60BE-11C6-A4F1-B1F5-E69C45B05DB3}"/>
              </a:ext>
            </a:extLst>
          </p:cNvPr>
          <p:cNvSpPr>
            <a:spLocks noGrp="1"/>
          </p:cNvSpPr>
          <p:nvPr>
            <p:ph type="title"/>
          </p:nvPr>
        </p:nvSpPr>
        <p:spPr>
          <a:xfrm>
            <a:off x="432619" y="387429"/>
            <a:ext cx="10921181" cy="538124"/>
          </a:xfrm>
        </p:spPr>
        <p:txBody>
          <a:bodyPr>
            <a:noAutofit/>
          </a:bodyPr>
          <a:lstStyle/>
          <a:p>
            <a:r>
              <a:rPr lang="en-US" sz="2800" dirty="0"/>
              <a:t>We Save by Providing Our Employees Superior Access and Service</a:t>
            </a:r>
          </a:p>
        </p:txBody>
      </p:sp>
      <p:sp>
        <p:nvSpPr>
          <p:cNvPr id="3" name="Content Placeholder 2">
            <a:extLst>
              <a:ext uri="{FF2B5EF4-FFF2-40B4-BE49-F238E27FC236}">
                <a16:creationId xmlns:a16="http://schemas.microsoft.com/office/drawing/2014/main" id="{3B08E61B-4C86-5EF8-416E-E25A8F5DA209}"/>
              </a:ext>
            </a:extLst>
          </p:cNvPr>
          <p:cNvSpPr>
            <a:spLocks noGrp="1"/>
          </p:cNvSpPr>
          <p:nvPr>
            <p:ph sz="quarter" idx="13"/>
          </p:nvPr>
        </p:nvSpPr>
        <p:spPr/>
        <p:txBody>
          <a:bodyPr/>
          <a:lstStyle/>
          <a:p>
            <a:pPr marL="0" indent="0">
              <a:buNone/>
            </a:pPr>
            <a:r>
              <a:rPr lang="en-US" b="1" dirty="0">
                <a:latin typeface="+mn-lt"/>
                <a:cs typeface="Calibri" panose="020F0502020204030204" pitchFamily="34" charset="0"/>
              </a:rPr>
              <a:t>Identify the best. </a:t>
            </a:r>
            <a:r>
              <a:rPr lang="en-US" dirty="0"/>
              <a:t>Raise the bar. </a:t>
            </a:r>
            <a:r>
              <a:rPr lang="en-US" b="1" dirty="0">
                <a:latin typeface="+mn-lt"/>
                <a:cs typeface="Calibri" panose="020F0502020204030204" pitchFamily="34" charset="0"/>
              </a:rPr>
              <a:t>Increase access. </a:t>
            </a:r>
          </a:p>
        </p:txBody>
      </p:sp>
      <p:sp>
        <p:nvSpPr>
          <p:cNvPr id="16" name="Google Shape;1456;p16">
            <a:extLst>
              <a:ext uri="{FF2B5EF4-FFF2-40B4-BE49-F238E27FC236}">
                <a16:creationId xmlns:a16="http://schemas.microsoft.com/office/drawing/2014/main" id="{E3295290-3500-B599-971A-4C48E519AA3E}"/>
              </a:ext>
            </a:extLst>
          </p:cNvPr>
          <p:cNvSpPr/>
          <p:nvPr/>
        </p:nvSpPr>
        <p:spPr>
          <a:xfrm>
            <a:off x="939084" y="3867603"/>
            <a:ext cx="2752134" cy="2012744"/>
          </a:xfrm>
          <a:prstGeom prst="rect">
            <a:avLst/>
          </a:prstGeom>
          <a:noFill/>
          <a:ln>
            <a:noFill/>
          </a:ln>
        </p:spPr>
        <p:txBody>
          <a:bodyPr spcFirstLastPara="1" wrap="square" lIns="91425" tIns="45700" rIns="91425" bIns="45700" anchor="t" anchorCtr="0">
            <a:noAutofit/>
          </a:bodyPr>
          <a:lstStyle/>
          <a:p>
            <a:pPr marL="88900" marR="0" lvl="0" indent="0" algn="l" defTabSz="914400" rtl="0" eaLnBrk="0" fontAlgn="base" latinLnBrk="0" hangingPunct="0">
              <a:spcBef>
                <a:spcPts val="0"/>
              </a:spcBef>
              <a:spcAft>
                <a:spcPts val="0"/>
              </a:spcAft>
              <a:buClr>
                <a:srgbClr val="6B6D64"/>
              </a:buClr>
              <a:buSzPts val="2100"/>
              <a:buFont typeface="Arial"/>
              <a:buNone/>
              <a:tabLst/>
              <a:defRPr/>
            </a:pPr>
            <a:r>
              <a:rPr kumimoji="0" lang="en-US" sz="1900" u="none" strike="noStrike" kern="1200" cap="none" spc="0" normalizeH="0" baseline="0" noProof="0" dirty="0">
                <a:ln>
                  <a:noFill/>
                </a:ln>
                <a:solidFill>
                  <a:srgbClr val="0C223E"/>
                </a:solidFill>
                <a:effectLst/>
                <a:uLnTx/>
                <a:uFillTx/>
                <a:latin typeface="+mj-lt"/>
                <a:ea typeface="Source Serif Pro" panose="02040603050405020204" pitchFamily="18" charset="0"/>
                <a:cs typeface="Calibri Light" panose="020F0302020204030204" pitchFamily="34" charset="0"/>
                <a:sym typeface="Arial"/>
              </a:rPr>
              <a:t>PBGH rigorously identifies the highest quality primary and specialty care providers in a community.</a:t>
            </a:r>
            <a:endParaRPr kumimoji="0" sz="1500" u="none" strike="noStrike" kern="1200" cap="none" spc="0" normalizeH="0" baseline="0" noProof="0" dirty="0">
              <a:ln>
                <a:noFill/>
              </a:ln>
              <a:solidFill>
                <a:srgbClr val="0C223E"/>
              </a:solidFill>
              <a:effectLst/>
              <a:uLnTx/>
              <a:uFillTx/>
              <a:latin typeface="+mj-lt"/>
              <a:ea typeface="Source Serif Pro" panose="02040603050405020204" pitchFamily="18" charset="0"/>
              <a:cs typeface="Calibri Light" panose="020F0302020204030204" pitchFamily="34" charset="0"/>
              <a:sym typeface="Arial"/>
            </a:endParaRPr>
          </a:p>
        </p:txBody>
      </p:sp>
      <p:sp>
        <p:nvSpPr>
          <p:cNvPr id="17" name="Google Shape;1458;p16">
            <a:extLst>
              <a:ext uri="{FF2B5EF4-FFF2-40B4-BE49-F238E27FC236}">
                <a16:creationId xmlns:a16="http://schemas.microsoft.com/office/drawing/2014/main" id="{579B1124-B035-0F74-C893-07EC9D0B7DF0}"/>
              </a:ext>
            </a:extLst>
          </p:cNvPr>
          <p:cNvSpPr/>
          <p:nvPr/>
        </p:nvSpPr>
        <p:spPr>
          <a:xfrm>
            <a:off x="4437086" y="3885775"/>
            <a:ext cx="3069692" cy="1976400"/>
          </a:xfrm>
          <a:prstGeom prst="rect">
            <a:avLst/>
          </a:prstGeom>
          <a:noFill/>
          <a:ln>
            <a:noFill/>
          </a:ln>
        </p:spPr>
        <p:txBody>
          <a:bodyPr spcFirstLastPara="1" wrap="square" lIns="91425" tIns="45700" rIns="91425" bIns="45700" anchor="t" anchorCtr="0">
            <a:noAutofit/>
          </a:bodyPr>
          <a:lstStyle/>
          <a:p>
            <a:pPr marL="88900" marR="0" lvl="0" indent="0" algn="l" defTabSz="914400" rtl="0" eaLnBrk="0" fontAlgn="base" latinLnBrk="0" hangingPunct="0">
              <a:spcBef>
                <a:spcPts val="0"/>
              </a:spcBef>
              <a:spcAft>
                <a:spcPts val="0"/>
              </a:spcAft>
              <a:buClr>
                <a:srgbClr val="6B6D64"/>
              </a:buClr>
              <a:buSzPts val="2100"/>
              <a:buFont typeface="Arial"/>
              <a:buNone/>
              <a:tabLst/>
              <a:defRPr/>
            </a:pPr>
            <a:r>
              <a:rPr kumimoji="0" lang="en-US" sz="1900" u="none" strike="noStrike" kern="1200" cap="none" spc="0" normalizeH="0" baseline="0" noProof="0" dirty="0">
                <a:ln>
                  <a:noFill/>
                </a:ln>
                <a:solidFill>
                  <a:srgbClr val="0C223E"/>
                </a:solidFill>
                <a:effectLst/>
                <a:uLnTx/>
                <a:uFillTx/>
                <a:latin typeface="+mj-lt"/>
                <a:ea typeface="Source Serif Pro" panose="02040603050405020204" pitchFamily="18" charset="0"/>
                <a:cs typeface="Calibri Light" panose="020F0302020204030204" pitchFamily="34" charset="0"/>
                <a:sym typeface="Arial"/>
              </a:rPr>
              <a:t>PBGH contracts with practices to measure outcomes and drive improvement based on standards set by you and your employees.  </a:t>
            </a:r>
            <a:endParaRPr kumimoji="0" sz="1500" u="none" strike="noStrike" kern="1200" cap="none" spc="0" normalizeH="0" baseline="0" noProof="0" dirty="0">
              <a:ln>
                <a:noFill/>
              </a:ln>
              <a:solidFill>
                <a:srgbClr val="0C223E"/>
              </a:solidFill>
              <a:effectLst/>
              <a:uLnTx/>
              <a:uFillTx/>
              <a:latin typeface="+mj-lt"/>
              <a:ea typeface="Source Serif Pro" panose="02040603050405020204" pitchFamily="18" charset="0"/>
              <a:cs typeface="Calibri Light" panose="020F0302020204030204" pitchFamily="34" charset="0"/>
              <a:sym typeface="Arial"/>
            </a:endParaRPr>
          </a:p>
        </p:txBody>
      </p:sp>
      <p:sp>
        <p:nvSpPr>
          <p:cNvPr id="18" name="Google Shape;1457;p16">
            <a:extLst>
              <a:ext uri="{FF2B5EF4-FFF2-40B4-BE49-F238E27FC236}">
                <a16:creationId xmlns:a16="http://schemas.microsoft.com/office/drawing/2014/main" id="{64B690E3-C1DA-C6AA-49A2-0516786EAAB1}"/>
              </a:ext>
            </a:extLst>
          </p:cNvPr>
          <p:cNvSpPr/>
          <p:nvPr/>
        </p:nvSpPr>
        <p:spPr>
          <a:xfrm>
            <a:off x="8581059" y="3867603"/>
            <a:ext cx="3069692" cy="2193986"/>
          </a:xfrm>
          <a:prstGeom prst="rect">
            <a:avLst/>
          </a:prstGeom>
          <a:noFill/>
          <a:ln>
            <a:noFill/>
          </a:ln>
        </p:spPr>
        <p:txBody>
          <a:bodyPr spcFirstLastPara="1" wrap="square" lIns="91425" tIns="45700" rIns="91425" bIns="45700" anchor="t" anchorCtr="0">
            <a:noAutofit/>
          </a:bodyPr>
          <a:lstStyle/>
          <a:p>
            <a:pPr marL="88900" marR="0" lvl="0" indent="0" algn="l" defTabSz="914400" rtl="0" eaLnBrk="0" fontAlgn="base" latinLnBrk="0" hangingPunct="0">
              <a:spcBef>
                <a:spcPts val="0"/>
              </a:spcBef>
              <a:spcAft>
                <a:spcPts val="0"/>
              </a:spcAft>
              <a:buClr>
                <a:srgbClr val="6B6D64"/>
              </a:buClr>
              <a:buSzPts val="2100"/>
              <a:buFont typeface="Arial"/>
              <a:buNone/>
              <a:tabLst/>
              <a:defRPr/>
            </a:pPr>
            <a:r>
              <a:rPr lang="en-US" sz="1900" dirty="0">
                <a:latin typeface="+mj-lt"/>
                <a:ea typeface="Source Serif Pro" panose="02040603050405020204" pitchFamily="18" charset="0"/>
                <a:cs typeface="Calibri Light" panose="020F0302020204030204" pitchFamily="34" charset="0"/>
                <a:sym typeface="Arial"/>
              </a:rPr>
              <a:t>E</a:t>
            </a:r>
            <a:r>
              <a:rPr kumimoji="0" lang="en-US" sz="1900" u="none" strike="noStrike" kern="1200" cap="none" spc="0" normalizeH="0" baseline="0" noProof="0" dirty="0" err="1">
                <a:ln>
                  <a:noFill/>
                </a:ln>
                <a:effectLst/>
                <a:uLnTx/>
                <a:uFillTx/>
                <a:latin typeface="+mj-lt"/>
                <a:ea typeface="Source Serif Pro" panose="02040603050405020204" pitchFamily="18" charset="0"/>
                <a:cs typeface="Calibri Light" panose="020F0302020204030204" pitchFamily="34" charset="0"/>
                <a:sym typeface="Arial"/>
              </a:rPr>
              <a:t>mployees</a:t>
            </a:r>
            <a:r>
              <a:rPr kumimoji="0" lang="en-US" sz="1900" u="none" strike="noStrike" kern="1200" cap="none" spc="0" normalizeH="0" baseline="0" noProof="0" dirty="0">
                <a:ln>
                  <a:noFill/>
                </a:ln>
                <a:effectLst/>
                <a:uLnTx/>
                <a:uFillTx/>
                <a:latin typeface="+mj-lt"/>
                <a:ea typeface="Source Serif Pro" panose="02040603050405020204" pitchFamily="18" charset="0"/>
                <a:cs typeface="Calibri Light" panose="020F0302020204030204" pitchFamily="34" charset="0"/>
                <a:sym typeface="Arial"/>
              </a:rPr>
              <a:t> receive a </a:t>
            </a:r>
            <a:br>
              <a:rPr kumimoji="0" lang="en-US" sz="1900" u="none" strike="noStrike" kern="1200" cap="none" spc="0" normalizeH="0" baseline="0" noProof="0" dirty="0">
                <a:ln>
                  <a:noFill/>
                </a:ln>
                <a:effectLst/>
                <a:uLnTx/>
                <a:uFillTx/>
                <a:latin typeface="+mj-lt"/>
                <a:ea typeface="Source Serif Pro" panose="02040603050405020204" pitchFamily="18" charset="0"/>
                <a:cs typeface="Calibri Light" panose="020F0302020204030204" pitchFamily="34" charset="0"/>
                <a:sym typeface="Arial"/>
              </a:rPr>
            </a:br>
            <a:r>
              <a:rPr kumimoji="0" lang="en-US" sz="1900" b="1" i="1" u="none" strike="noStrike" kern="1200" cap="none" spc="0" normalizeH="0" baseline="0" noProof="0" dirty="0">
                <a:ln>
                  <a:noFill/>
                </a:ln>
                <a:effectLst/>
                <a:uLnTx/>
                <a:uFillTx/>
                <a:latin typeface="+mj-lt"/>
                <a:ea typeface="Source Serif Pro" panose="02040603050405020204" pitchFamily="18" charset="0"/>
                <a:cs typeface="Calibri" panose="020F0502020204030204" pitchFamily="34" charset="0"/>
                <a:sym typeface="Arial"/>
              </a:rPr>
              <a:t>VIP Access Card </a:t>
            </a:r>
            <a:r>
              <a:rPr kumimoji="0" lang="en-US" sz="1900" u="none" strike="noStrike" kern="1200" cap="none" spc="0" normalizeH="0" baseline="0" noProof="0" dirty="0">
                <a:ln>
                  <a:noFill/>
                </a:ln>
                <a:effectLst/>
                <a:uLnTx/>
                <a:uFillTx/>
                <a:latin typeface="+mj-lt"/>
                <a:ea typeface="Source Serif Pro" panose="02040603050405020204" pitchFamily="18" charset="0"/>
                <a:cs typeface="Calibri Light" panose="020F0302020204030204" pitchFamily="34" charset="0"/>
                <a:sym typeface="Arial"/>
              </a:rPr>
              <a:t>that triggers benefit incentives and data to encourage and validate access and experience.</a:t>
            </a:r>
            <a:endParaRPr kumimoji="0" sz="1500" u="none" strike="noStrike" kern="1200" cap="none" spc="0" normalizeH="0" baseline="0" noProof="0" dirty="0">
              <a:ln>
                <a:noFill/>
              </a:ln>
              <a:effectLst/>
              <a:uLnTx/>
              <a:uFillTx/>
              <a:latin typeface="+mj-lt"/>
              <a:ea typeface="Source Serif Pro" panose="02040603050405020204" pitchFamily="18" charset="0"/>
              <a:cs typeface="Calibri Light" panose="020F0302020204030204" pitchFamily="34" charset="0"/>
              <a:sym typeface="Arial"/>
            </a:endParaRPr>
          </a:p>
        </p:txBody>
      </p:sp>
      <p:grpSp>
        <p:nvGrpSpPr>
          <p:cNvPr id="24" name="Group 23">
            <a:extLst>
              <a:ext uri="{FF2B5EF4-FFF2-40B4-BE49-F238E27FC236}">
                <a16:creationId xmlns:a16="http://schemas.microsoft.com/office/drawing/2014/main" id="{63FC87C1-5B19-7C46-F3C4-A2AE18EB7470}"/>
              </a:ext>
            </a:extLst>
          </p:cNvPr>
          <p:cNvGrpSpPr/>
          <p:nvPr/>
        </p:nvGrpSpPr>
        <p:grpSpPr>
          <a:xfrm>
            <a:off x="3825796" y="2252590"/>
            <a:ext cx="4218122" cy="3741494"/>
            <a:chOff x="3825796" y="4177682"/>
            <a:chExt cx="4218122" cy="1999281"/>
          </a:xfrm>
        </p:grpSpPr>
        <p:cxnSp>
          <p:nvCxnSpPr>
            <p:cNvPr id="19" name="Straight Connector 18">
              <a:extLst>
                <a:ext uri="{FF2B5EF4-FFF2-40B4-BE49-F238E27FC236}">
                  <a16:creationId xmlns:a16="http://schemas.microsoft.com/office/drawing/2014/main" id="{E1C7FE7A-FF75-9592-E63E-5250A12EE541}"/>
                </a:ext>
              </a:extLst>
            </p:cNvPr>
            <p:cNvCxnSpPr>
              <a:cxnSpLocks/>
            </p:cNvCxnSpPr>
            <p:nvPr/>
          </p:nvCxnSpPr>
          <p:spPr>
            <a:xfrm>
              <a:off x="3825796" y="4177682"/>
              <a:ext cx="0" cy="1999281"/>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8A5835F-D708-5B05-819B-74D636D01856}"/>
                </a:ext>
              </a:extLst>
            </p:cNvPr>
            <p:cNvCxnSpPr>
              <a:cxnSpLocks/>
            </p:cNvCxnSpPr>
            <p:nvPr/>
          </p:nvCxnSpPr>
          <p:spPr>
            <a:xfrm>
              <a:off x="8043918" y="4177682"/>
              <a:ext cx="0" cy="1960183"/>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grpSp>
      <p:pic>
        <p:nvPicPr>
          <p:cNvPr id="25" name="Picture 24">
            <a:extLst>
              <a:ext uri="{FF2B5EF4-FFF2-40B4-BE49-F238E27FC236}">
                <a16:creationId xmlns:a16="http://schemas.microsoft.com/office/drawing/2014/main" id="{EBC96BE6-5EC8-2D64-22C0-DDC4FA2BBBA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79665"/>
          <a:stretch/>
        </p:blipFill>
        <p:spPr>
          <a:xfrm>
            <a:off x="1520588" y="2459526"/>
            <a:ext cx="1165862" cy="1123651"/>
          </a:xfrm>
          <a:prstGeom prst="rect">
            <a:avLst/>
          </a:prstGeom>
        </p:spPr>
      </p:pic>
      <p:pic>
        <p:nvPicPr>
          <p:cNvPr id="6" name="Picture 5">
            <a:extLst>
              <a:ext uri="{FF2B5EF4-FFF2-40B4-BE49-F238E27FC236}">
                <a16:creationId xmlns:a16="http://schemas.microsoft.com/office/drawing/2014/main" id="{4AD7D33D-1EF0-442B-C473-F34161D6645B}"/>
              </a:ext>
            </a:extLst>
          </p:cNvPr>
          <p:cNvPicPr>
            <a:picLocks noChangeAspect="1"/>
          </p:cNvPicPr>
          <p:nvPr/>
        </p:nvPicPr>
        <p:blipFill>
          <a:blip r:embed="rId3"/>
          <a:stretch>
            <a:fillRect/>
          </a:stretch>
        </p:blipFill>
        <p:spPr>
          <a:xfrm>
            <a:off x="5363605" y="2442485"/>
            <a:ext cx="1160990" cy="1208057"/>
          </a:xfrm>
          <a:prstGeom prst="rect">
            <a:avLst/>
          </a:prstGeom>
        </p:spPr>
      </p:pic>
      <p:pic>
        <p:nvPicPr>
          <p:cNvPr id="11" name="Picture 10">
            <a:extLst>
              <a:ext uri="{FF2B5EF4-FFF2-40B4-BE49-F238E27FC236}">
                <a16:creationId xmlns:a16="http://schemas.microsoft.com/office/drawing/2014/main" id="{DCAE0AB5-D67D-AAED-FE31-E11E5253C8AF}"/>
              </a:ext>
            </a:extLst>
          </p:cNvPr>
          <p:cNvPicPr>
            <a:picLocks noChangeAspect="1"/>
          </p:cNvPicPr>
          <p:nvPr/>
        </p:nvPicPr>
        <p:blipFill>
          <a:blip r:embed="rId4"/>
          <a:stretch>
            <a:fillRect/>
          </a:stretch>
        </p:blipFill>
        <p:spPr>
          <a:xfrm>
            <a:off x="8581059" y="2179277"/>
            <a:ext cx="2435626" cy="1585002"/>
          </a:xfrm>
          <a:prstGeom prst="rect">
            <a:avLst/>
          </a:prstGeom>
        </p:spPr>
      </p:pic>
    </p:spTree>
    <p:extLst>
      <p:ext uri="{BB962C8B-B14F-4D97-AF65-F5344CB8AC3E}">
        <p14:creationId xmlns:p14="http://schemas.microsoft.com/office/powerpoint/2010/main" val="203973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4191-4A00-EE4E-80D6-B43C201069AA}"/>
              </a:ext>
            </a:extLst>
          </p:cNvPr>
          <p:cNvSpPr>
            <a:spLocks noGrp="1"/>
          </p:cNvSpPr>
          <p:nvPr>
            <p:ph type="title"/>
          </p:nvPr>
        </p:nvSpPr>
        <p:spPr/>
        <p:txBody>
          <a:bodyPr>
            <a:normAutofit fontScale="90000"/>
          </a:bodyPr>
          <a:lstStyle/>
          <a:p>
            <a:r>
              <a:rPr lang="en-US" dirty="0"/>
              <a:t>U.S. Health Care System is Failing Employers</a:t>
            </a:r>
          </a:p>
        </p:txBody>
      </p:sp>
      <p:sp>
        <p:nvSpPr>
          <p:cNvPr id="5" name="Footer Placeholder 3">
            <a:extLst>
              <a:ext uri="{FF2B5EF4-FFF2-40B4-BE49-F238E27FC236}">
                <a16:creationId xmlns:a16="http://schemas.microsoft.com/office/drawing/2014/main" id="{B06FD5D1-8523-E4EF-F14F-0753B0603BD7}"/>
              </a:ext>
            </a:extLst>
          </p:cNvPr>
          <p:cNvSpPr>
            <a:spLocks noGrp="1"/>
          </p:cNvSpPr>
          <p:nvPr>
            <p:ph type="ftr" sz="quarter" idx="4294967295"/>
          </p:nvPr>
        </p:nvSpPr>
        <p:spPr>
          <a:xfrm>
            <a:off x="958728" y="5961063"/>
            <a:ext cx="10024346" cy="431800"/>
          </a:xfrm>
        </p:spPr>
        <p:txBody>
          <a:bodyPr anchor="b"/>
          <a:lstStyle/>
          <a:p>
            <a:pPr marL="0" marR="0" algn="l">
              <a:lnSpc>
                <a:spcPct val="107000"/>
              </a:lnSpc>
              <a:spcBef>
                <a:spcPts val="0"/>
              </a:spcBef>
              <a:spcAft>
                <a:spcPts val="0"/>
              </a:spcAft>
            </a:pP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Medical Plan Costs Expected to See Bigger Rise in 2023</a:t>
            </a:r>
            <a:r>
              <a:rPr lang="en-US" sz="1000" kern="100" dirty="0">
                <a:latin typeface="Calibri Light" panose="020F0302020204030204" pitchFamily="34" charset="0"/>
                <a:ea typeface="Calibri" panose="020F0502020204030204" pitchFamily="34" charset="0"/>
                <a:cs typeface="Calibri Light" panose="020F0302020204030204" pitchFamily="34" charset="0"/>
              </a:rPr>
              <a:t>: </a:t>
            </a:r>
            <a:r>
              <a:rPr lang="en-US" sz="1000" u="sng" kern="100"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2"/>
              </a:rPr>
              <a:t>https://www.shrm.org/resourcesandtools/hr-topics/benefits/pages/health-plan-costs-expected-to-rise-in-2023.aspx</a:t>
            </a: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 </a:t>
            </a:r>
          </a:p>
          <a:p>
            <a:pPr marL="0" marR="0" algn="l">
              <a:lnSpc>
                <a:spcPct val="107000"/>
              </a:lnSpc>
              <a:spcBef>
                <a:spcPts val="0"/>
              </a:spcBef>
              <a:spcAft>
                <a:spcPts val="0"/>
              </a:spcAft>
            </a:pP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Health Insurance Costs Are Squeezing Workers and Employers</a:t>
            </a:r>
            <a:r>
              <a:rPr lang="en-US" sz="1000" kern="100" dirty="0">
                <a:latin typeface="Calibri Light" panose="020F0302020204030204" pitchFamily="34" charset="0"/>
                <a:ea typeface="Calibri" panose="020F0502020204030204" pitchFamily="34" charset="0"/>
                <a:cs typeface="Calibri Light" panose="020F0302020204030204" pitchFamily="34" charset="0"/>
              </a:rPr>
              <a:t>: </a:t>
            </a:r>
            <a:r>
              <a:rPr lang="en-US" sz="1000" u="sng" kern="100"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2"/>
              </a:rPr>
              <a:t>https://www.shrm.org/resourcesandtools/hr-topics/benefits/pages/health-plan-costs-expected-to-rise-in-2023.aspx</a:t>
            </a: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 </a:t>
            </a:r>
          </a:p>
        </p:txBody>
      </p:sp>
      <p:sp>
        <p:nvSpPr>
          <p:cNvPr id="16" name="Rectangle 15">
            <a:extLst>
              <a:ext uri="{FF2B5EF4-FFF2-40B4-BE49-F238E27FC236}">
                <a16:creationId xmlns:a16="http://schemas.microsoft.com/office/drawing/2014/main" id="{3572AAE3-0A68-28BC-694C-70781405C42E}"/>
              </a:ext>
            </a:extLst>
          </p:cNvPr>
          <p:cNvSpPr/>
          <p:nvPr/>
        </p:nvSpPr>
        <p:spPr>
          <a:xfrm>
            <a:off x="2815889" y="3489605"/>
            <a:ext cx="6124531" cy="1788261"/>
          </a:xfrm>
          <a:prstGeom prst="rect">
            <a:avLst/>
          </a:prstGeom>
          <a:solidFill>
            <a:schemeClr val="accent1"/>
          </a:solidFill>
          <a:ln>
            <a:noFill/>
          </a:ln>
          <a:effectLst>
            <a:outerShdw blurRad="302845" dist="328280" dir="5400000" sx="96669" sy="96669"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Box 16">
            <a:extLst>
              <a:ext uri="{FF2B5EF4-FFF2-40B4-BE49-F238E27FC236}">
                <a16:creationId xmlns:a16="http://schemas.microsoft.com/office/drawing/2014/main" id="{654623E9-0ED7-484D-8EFA-1BF8CD5FA91C}"/>
              </a:ext>
            </a:extLst>
          </p:cNvPr>
          <p:cNvSpPr txBox="1"/>
          <p:nvPr/>
        </p:nvSpPr>
        <p:spPr>
          <a:xfrm>
            <a:off x="1246103" y="3783570"/>
            <a:ext cx="9295183" cy="1200329"/>
          </a:xfrm>
          <a:prstGeom prst="rect">
            <a:avLst/>
          </a:prstGeom>
          <a:noFill/>
        </p:spPr>
        <p:txBody>
          <a:bodyPr wrap="square">
            <a:spAutoFit/>
          </a:bodyPr>
          <a:lstStyle/>
          <a:p>
            <a:pPr algn="ctr"/>
            <a:r>
              <a:rPr lang="en-US" sz="2400" dirty="0">
                <a:solidFill>
                  <a:schemeClr val="bg1"/>
                </a:solidFill>
              </a:rPr>
              <a:t>Unmanageable Costs</a:t>
            </a:r>
          </a:p>
          <a:p>
            <a:pPr algn="ctr"/>
            <a:r>
              <a:rPr lang="en-US" sz="2400" dirty="0">
                <a:solidFill>
                  <a:schemeClr val="bg1"/>
                </a:solidFill>
              </a:rPr>
              <a:t>Inconsistent Health Outcomes</a:t>
            </a:r>
          </a:p>
          <a:p>
            <a:pPr algn="ctr"/>
            <a:r>
              <a:rPr lang="en-US" sz="2400" dirty="0">
                <a:solidFill>
                  <a:schemeClr val="bg1"/>
                </a:solidFill>
              </a:rPr>
              <a:t>Lost Talent and Productivity</a:t>
            </a:r>
          </a:p>
        </p:txBody>
      </p:sp>
      <p:grpSp>
        <p:nvGrpSpPr>
          <p:cNvPr id="10" name="Group 9">
            <a:extLst>
              <a:ext uri="{FF2B5EF4-FFF2-40B4-BE49-F238E27FC236}">
                <a16:creationId xmlns:a16="http://schemas.microsoft.com/office/drawing/2014/main" id="{AA9F7495-EC00-0EEE-E52F-E4B9F620245C}"/>
              </a:ext>
            </a:extLst>
          </p:cNvPr>
          <p:cNvGrpSpPr/>
          <p:nvPr/>
        </p:nvGrpSpPr>
        <p:grpSpPr>
          <a:xfrm>
            <a:off x="3630647" y="1608750"/>
            <a:ext cx="4526094" cy="1753213"/>
            <a:chOff x="3760959" y="1608750"/>
            <a:chExt cx="4526094" cy="1753213"/>
          </a:xfrm>
        </p:grpSpPr>
        <p:grpSp>
          <p:nvGrpSpPr>
            <p:cNvPr id="8" name="Group 7">
              <a:extLst>
                <a:ext uri="{FF2B5EF4-FFF2-40B4-BE49-F238E27FC236}">
                  <a16:creationId xmlns:a16="http://schemas.microsoft.com/office/drawing/2014/main" id="{DBB6B670-3D17-95DE-D766-E801D39B9C5C}"/>
                </a:ext>
              </a:extLst>
            </p:cNvPr>
            <p:cNvGrpSpPr/>
            <p:nvPr/>
          </p:nvGrpSpPr>
          <p:grpSpPr>
            <a:xfrm>
              <a:off x="3760959" y="1608750"/>
              <a:ext cx="1350818" cy="1753213"/>
              <a:chOff x="958728" y="1764530"/>
              <a:chExt cx="1350818" cy="1753213"/>
            </a:xfrm>
          </p:grpSpPr>
          <p:sp>
            <p:nvSpPr>
              <p:cNvPr id="13" name="TextBox 12">
                <a:extLst>
                  <a:ext uri="{FF2B5EF4-FFF2-40B4-BE49-F238E27FC236}">
                    <a16:creationId xmlns:a16="http://schemas.microsoft.com/office/drawing/2014/main" id="{77F040B9-D4D8-0828-F02B-69DE555BA5A7}"/>
                  </a:ext>
                </a:extLst>
              </p:cNvPr>
              <p:cNvSpPr txBox="1"/>
              <p:nvPr/>
            </p:nvSpPr>
            <p:spPr>
              <a:xfrm>
                <a:off x="958728" y="1764530"/>
                <a:ext cx="1350818" cy="276999"/>
              </a:xfrm>
              <a:prstGeom prst="rect">
                <a:avLst/>
              </a:prstGeom>
              <a:noFill/>
            </p:spPr>
            <p:txBody>
              <a:bodyPr wrap="square" rtlCol="0">
                <a:spAutoFit/>
              </a:bodyPr>
              <a:lstStyle/>
              <a:p>
                <a:pPr algn="ctr"/>
                <a:r>
                  <a:rPr lang="en-US" sz="1200" dirty="0">
                    <a:latin typeface="Work Sans" pitchFamily="2" charset="77"/>
                  </a:rPr>
                  <a:t>Poor Quality</a:t>
                </a:r>
              </a:p>
            </p:txBody>
          </p:sp>
          <p:grpSp>
            <p:nvGrpSpPr>
              <p:cNvPr id="32" name="Group 31">
                <a:extLst>
                  <a:ext uri="{FF2B5EF4-FFF2-40B4-BE49-F238E27FC236}">
                    <a16:creationId xmlns:a16="http://schemas.microsoft.com/office/drawing/2014/main" id="{3A46A575-3EA7-70D5-2C2B-1A5B6FCD2D36}"/>
                  </a:ext>
                </a:extLst>
              </p:cNvPr>
              <p:cNvGrpSpPr/>
              <p:nvPr/>
            </p:nvGrpSpPr>
            <p:grpSpPr>
              <a:xfrm>
                <a:off x="1158183" y="2107976"/>
                <a:ext cx="927527" cy="1409767"/>
                <a:chOff x="860616" y="1976890"/>
                <a:chExt cx="1272317" cy="1933819"/>
              </a:xfrm>
            </p:grpSpPr>
            <p:sp>
              <p:nvSpPr>
                <p:cNvPr id="18" name="Down Arrow 17">
                  <a:extLst>
                    <a:ext uri="{FF2B5EF4-FFF2-40B4-BE49-F238E27FC236}">
                      <a16:creationId xmlns:a16="http://schemas.microsoft.com/office/drawing/2014/main" id="{E60FD161-5F75-4DD0-C97F-2ED8A3E3C86B}"/>
                    </a:ext>
                  </a:extLst>
                </p:cNvPr>
                <p:cNvSpPr/>
                <p:nvPr/>
              </p:nvSpPr>
              <p:spPr>
                <a:xfrm>
                  <a:off x="1164364" y="3104835"/>
                  <a:ext cx="652700" cy="805874"/>
                </a:xfrm>
                <a:prstGeom prst="downArrow">
                  <a:avLst>
                    <a:gd name="adj1" fmla="val 50000"/>
                    <a:gd name="adj2" fmla="val 5086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1CD2C52-5731-DE8A-D743-90C8C18BAD93}"/>
                    </a:ext>
                  </a:extLst>
                </p:cNvPr>
                <p:cNvSpPr/>
                <p:nvPr/>
              </p:nvSpPr>
              <p:spPr>
                <a:xfrm>
                  <a:off x="860616" y="1976890"/>
                  <a:ext cx="1272317" cy="1272317"/>
                </a:xfrm>
                <a:prstGeom prst="ellipse">
                  <a:avLst/>
                </a:prstGeom>
                <a:solidFill>
                  <a:schemeClr val="bg1"/>
                </a:solidFill>
                <a:ln w="349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26">
                <a:extLst>
                  <a:ext uri="{FF2B5EF4-FFF2-40B4-BE49-F238E27FC236}">
                    <a16:creationId xmlns:a16="http://schemas.microsoft.com/office/drawing/2014/main" id="{B092768A-027F-2936-53F8-8520777F3BCD}"/>
                  </a:ext>
                </a:extLst>
              </p:cNvPr>
              <p:cNvPicPr>
                <a:picLocks noChangeAspect="1"/>
              </p:cNvPicPr>
              <p:nvPr/>
            </p:nvPicPr>
            <p:blipFill>
              <a:blip r:embed="rId3"/>
              <a:stretch>
                <a:fillRect/>
              </a:stretch>
            </p:blipFill>
            <p:spPr>
              <a:xfrm>
                <a:off x="1396226" y="2228801"/>
                <a:ext cx="475822" cy="674583"/>
              </a:xfrm>
              <a:prstGeom prst="rect">
                <a:avLst/>
              </a:prstGeom>
            </p:spPr>
          </p:pic>
        </p:grpSp>
        <p:grpSp>
          <p:nvGrpSpPr>
            <p:cNvPr id="9" name="Group 8">
              <a:extLst>
                <a:ext uri="{FF2B5EF4-FFF2-40B4-BE49-F238E27FC236}">
                  <a16:creationId xmlns:a16="http://schemas.microsoft.com/office/drawing/2014/main" id="{2F1D87B1-35E7-E042-2FD4-872A581BD031}"/>
                </a:ext>
              </a:extLst>
            </p:cNvPr>
            <p:cNvGrpSpPr/>
            <p:nvPr/>
          </p:nvGrpSpPr>
          <p:grpSpPr>
            <a:xfrm>
              <a:off x="5348597" y="1608750"/>
              <a:ext cx="1350818" cy="1753213"/>
              <a:chOff x="2588687" y="1764530"/>
              <a:chExt cx="1350818" cy="1753213"/>
            </a:xfrm>
          </p:grpSpPr>
          <p:sp>
            <p:nvSpPr>
              <p:cNvPr id="14" name="TextBox 13">
                <a:extLst>
                  <a:ext uri="{FF2B5EF4-FFF2-40B4-BE49-F238E27FC236}">
                    <a16:creationId xmlns:a16="http://schemas.microsoft.com/office/drawing/2014/main" id="{0C12FDC2-0B11-E715-8905-35F695FFF714}"/>
                  </a:ext>
                </a:extLst>
              </p:cNvPr>
              <p:cNvSpPr txBox="1"/>
              <p:nvPr/>
            </p:nvSpPr>
            <p:spPr>
              <a:xfrm>
                <a:off x="2588687" y="1764530"/>
                <a:ext cx="1350818" cy="276999"/>
              </a:xfrm>
              <a:prstGeom prst="rect">
                <a:avLst/>
              </a:prstGeom>
              <a:noFill/>
            </p:spPr>
            <p:txBody>
              <a:bodyPr wrap="square" rtlCol="0">
                <a:spAutoFit/>
              </a:bodyPr>
              <a:lstStyle/>
              <a:p>
                <a:pPr algn="ctr"/>
                <a:r>
                  <a:rPr lang="en-US" sz="1200" dirty="0">
                    <a:latin typeface="Work Sans" pitchFamily="2" charset="77"/>
                  </a:rPr>
                  <a:t>Expensive</a:t>
                </a:r>
              </a:p>
            </p:txBody>
          </p:sp>
          <p:grpSp>
            <p:nvGrpSpPr>
              <p:cNvPr id="31" name="Group 30">
                <a:extLst>
                  <a:ext uri="{FF2B5EF4-FFF2-40B4-BE49-F238E27FC236}">
                    <a16:creationId xmlns:a16="http://schemas.microsoft.com/office/drawing/2014/main" id="{4AFFFCA4-13BE-ADA8-CEE5-9D766DFB99CF}"/>
                  </a:ext>
                </a:extLst>
              </p:cNvPr>
              <p:cNvGrpSpPr/>
              <p:nvPr/>
            </p:nvGrpSpPr>
            <p:grpSpPr>
              <a:xfrm>
                <a:off x="2784795" y="2107976"/>
                <a:ext cx="927527" cy="1409767"/>
                <a:chOff x="2627070" y="1976890"/>
                <a:chExt cx="1272317" cy="1933819"/>
              </a:xfrm>
            </p:grpSpPr>
            <p:sp>
              <p:nvSpPr>
                <p:cNvPr id="19" name="Down Arrow 18">
                  <a:extLst>
                    <a:ext uri="{FF2B5EF4-FFF2-40B4-BE49-F238E27FC236}">
                      <a16:creationId xmlns:a16="http://schemas.microsoft.com/office/drawing/2014/main" id="{626386A3-A276-E134-1806-543A3D4ADB89}"/>
                    </a:ext>
                  </a:extLst>
                </p:cNvPr>
                <p:cNvSpPr/>
                <p:nvPr/>
              </p:nvSpPr>
              <p:spPr>
                <a:xfrm>
                  <a:off x="2937746" y="3104835"/>
                  <a:ext cx="652700" cy="805874"/>
                </a:xfrm>
                <a:prstGeom prst="downArrow">
                  <a:avLst>
                    <a:gd name="adj1" fmla="val 50000"/>
                    <a:gd name="adj2" fmla="val 5086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78534AA-B656-AE8D-7062-2F522EBEB7D7}"/>
                    </a:ext>
                  </a:extLst>
                </p:cNvPr>
                <p:cNvSpPr/>
                <p:nvPr/>
              </p:nvSpPr>
              <p:spPr>
                <a:xfrm>
                  <a:off x="2627070" y="1976890"/>
                  <a:ext cx="1272317" cy="1272317"/>
                </a:xfrm>
                <a:prstGeom prst="ellipse">
                  <a:avLst/>
                </a:prstGeom>
                <a:solidFill>
                  <a:schemeClr val="bg1"/>
                </a:solidFill>
                <a:ln w="349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4" name="Picture 33">
                <a:extLst>
                  <a:ext uri="{FF2B5EF4-FFF2-40B4-BE49-F238E27FC236}">
                    <a16:creationId xmlns:a16="http://schemas.microsoft.com/office/drawing/2014/main" id="{4FA03B59-39FE-5104-8098-F58724298946}"/>
                  </a:ext>
                </a:extLst>
              </p:cNvPr>
              <p:cNvPicPr>
                <a:picLocks noChangeAspect="1"/>
              </p:cNvPicPr>
              <p:nvPr/>
            </p:nvPicPr>
            <p:blipFill>
              <a:blip r:embed="rId4"/>
              <a:stretch>
                <a:fillRect/>
              </a:stretch>
            </p:blipFill>
            <p:spPr>
              <a:xfrm>
                <a:off x="2903952" y="2339748"/>
                <a:ext cx="689211" cy="508484"/>
              </a:xfrm>
              <a:prstGeom prst="rect">
                <a:avLst/>
              </a:prstGeom>
            </p:spPr>
          </p:pic>
        </p:grpSp>
        <p:grpSp>
          <p:nvGrpSpPr>
            <p:cNvPr id="7" name="Group 6">
              <a:extLst>
                <a:ext uri="{FF2B5EF4-FFF2-40B4-BE49-F238E27FC236}">
                  <a16:creationId xmlns:a16="http://schemas.microsoft.com/office/drawing/2014/main" id="{0196C722-CD32-CCAC-DB49-A38B2EE5BDD0}"/>
                </a:ext>
              </a:extLst>
            </p:cNvPr>
            <p:cNvGrpSpPr/>
            <p:nvPr/>
          </p:nvGrpSpPr>
          <p:grpSpPr>
            <a:xfrm>
              <a:off x="6936235" y="1608750"/>
              <a:ext cx="1350818" cy="1753213"/>
              <a:chOff x="7804271" y="1764530"/>
              <a:chExt cx="1350818" cy="1753213"/>
            </a:xfrm>
          </p:grpSpPr>
          <p:sp>
            <p:nvSpPr>
              <p:cNvPr id="15" name="TextBox 14">
                <a:extLst>
                  <a:ext uri="{FF2B5EF4-FFF2-40B4-BE49-F238E27FC236}">
                    <a16:creationId xmlns:a16="http://schemas.microsoft.com/office/drawing/2014/main" id="{4955BECD-F42B-E55C-BBF7-4441738F5705}"/>
                  </a:ext>
                </a:extLst>
              </p:cNvPr>
              <p:cNvSpPr txBox="1"/>
              <p:nvPr/>
            </p:nvSpPr>
            <p:spPr>
              <a:xfrm>
                <a:off x="7804271" y="1764530"/>
                <a:ext cx="1350818" cy="276999"/>
              </a:xfrm>
              <a:prstGeom prst="rect">
                <a:avLst/>
              </a:prstGeom>
              <a:noFill/>
            </p:spPr>
            <p:txBody>
              <a:bodyPr wrap="square" rtlCol="0">
                <a:spAutoFit/>
              </a:bodyPr>
              <a:lstStyle/>
              <a:p>
                <a:pPr algn="ctr"/>
                <a:r>
                  <a:rPr lang="en-US" sz="1200" dirty="0">
                    <a:latin typeface="Work Sans" pitchFamily="2" charset="77"/>
                  </a:rPr>
                  <a:t>Fragmented</a:t>
                </a:r>
              </a:p>
            </p:txBody>
          </p:sp>
          <p:grpSp>
            <p:nvGrpSpPr>
              <p:cNvPr id="30" name="Group 29">
                <a:extLst>
                  <a:ext uri="{FF2B5EF4-FFF2-40B4-BE49-F238E27FC236}">
                    <a16:creationId xmlns:a16="http://schemas.microsoft.com/office/drawing/2014/main" id="{D5409D61-5B70-6BB2-F153-62A7E6E90583}"/>
                  </a:ext>
                </a:extLst>
              </p:cNvPr>
              <p:cNvGrpSpPr/>
              <p:nvPr/>
            </p:nvGrpSpPr>
            <p:grpSpPr>
              <a:xfrm>
                <a:off x="8011565" y="2107976"/>
                <a:ext cx="927527" cy="1409767"/>
                <a:chOff x="4428161" y="1976890"/>
                <a:chExt cx="1272317" cy="1933819"/>
              </a:xfrm>
            </p:grpSpPr>
            <p:sp>
              <p:nvSpPr>
                <p:cNvPr id="20" name="Down Arrow 19">
                  <a:extLst>
                    <a:ext uri="{FF2B5EF4-FFF2-40B4-BE49-F238E27FC236}">
                      <a16:creationId xmlns:a16="http://schemas.microsoft.com/office/drawing/2014/main" id="{7A93E8D7-FED9-4142-CB3A-0E921D2F5778}"/>
                    </a:ext>
                  </a:extLst>
                </p:cNvPr>
                <p:cNvSpPr/>
                <p:nvPr/>
              </p:nvSpPr>
              <p:spPr>
                <a:xfrm>
                  <a:off x="4738837" y="3104835"/>
                  <a:ext cx="652700" cy="805874"/>
                </a:xfrm>
                <a:prstGeom prst="downArrow">
                  <a:avLst>
                    <a:gd name="adj1" fmla="val 50000"/>
                    <a:gd name="adj2" fmla="val 5086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A388252-0B47-A6E2-25D7-30D724095A43}"/>
                    </a:ext>
                  </a:extLst>
                </p:cNvPr>
                <p:cNvSpPr/>
                <p:nvPr/>
              </p:nvSpPr>
              <p:spPr>
                <a:xfrm>
                  <a:off x="4428161" y="1976890"/>
                  <a:ext cx="1272317" cy="1272317"/>
                </a:xfrm>
                <a:prstGeom prst="ellipse">
                  <a:avLst/>
                </a:prstGeom>
                <a:solidFill>
                  <a:schemeClr val="bg1"/>
                </a:solidFill>
                <a:ln w="349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07368483-4813-AFD0-903D-94495C659958}"/>
                  </a:ext>
                </a:extLst>
              </p:cNvPr>
              <p:cNvPicPr>
                <a:picLocks noChangeAspect="1"/>
              </p:cNvPicPr>
              <p:nvPr/>
            </p:nvPicPr>
            <p:blipFill>
              <a:blip r:embed="rId5"/>
              <a:stretch>
                <a:fillRect/>
              </a:stretch>
            </p:blipFill>
            <p:spPr>
              <a:xfrm rot="913072">
                <a:off x="8222780" y="2271658"/>
                <a:ext cx="553511" cy="576574"/>
              </a:xfrm>
              <a:prstGeom prst="rect">
                <a:avLst/>
              </a:prstGeom>
            </p:spPr>
          </p:pic>
        </p:grpSp>
      </p:grpSp>
    </p:spTree>
    <p:extLst>
      <p:ext uri="{BB962C8B-B14F-4D97-AF65-F5344CB8AC3E}">
        <p14:creationId xmlns:p14="http://schemas.microsoft.com/office/powerpoint/2010/main" val="415898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68E741-983D-D2CA-D9C4-ECE2720EA61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27263-17A7-F645-A305-10F513A9B66B}" type="slidenum">
              <a:rPr kumimoji="0" lang="en-US" sz="1050" b="0" i="0" u="none" strike="noStrike" kern="1200" cap="none" spc="0" normalizeH="0" baseline="0" noProof="0" smtClean="0">
                <a:ln>
                  <a:noFill/>
                </a:ln>
                <a:solidFill>
                  <a:srgbClr val="0C223E"/>
                </a:solidFill>
                <a:effectLst/>
                <a:uLnTx/>
                <a:uFillTx/>
                <a:latin typeface="Source Serif Pro"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srgbClr val="0C223E"/>
              </a:solidFill>
              <a:effectLst/>
              <a:uLnTx/>
              <a:uFillTx/>
              <a:latin typeface="Source Serif Pro" panose="020B0604020202020204"/>
              <a:ea typeface="+mn-ea"/>
              <a:cs typeface="+mn-cs"/>
            </a:endParaRPr>
          </a:p>
        </p:txBody>
      </p:sp>
      <p:sp>
        <p:nvSpPr>
          <p:cNvPr id="4" name="Title 3">
            <a:extLst>
              <a:ext uri="{FF2B5EF4-FFF2-40B4-BE49-F238E27FC236}">
                <a16:creationId xmlns:a16="http://schemas.microsoft.com/office/drawing/2014/main" id="{642F9D63-E418-7143-D374-8B47BB2F3AE9}"/>
              </a:ext>
            </a:extLst>
          </p:cNvPr>
          <p:cNvSpPr>
            <a:spLocks noGrp="1"/>
          </p:cNvSpPr>
          <p:nvPr>
            <p:ph type="title"/>
          </p:nvPr>
        </p:nvSpPr>
        <p:spPr/>
        <p:txBody>
          <a:bodyPr>
            <a:normAutofit fontScale="90000"/>
          </a:bodyPr>
          <a:lstStyle/>
          <a:p>
            <a:r>
              <a:rPr lang="en-US" dirty="0">
                <a:latin typeface="Source Serif Pro Semibold" panose="02040303050405020204" pitchFamily="18" charset="0"/>
                <a:ea typeface="Source Serif Pro Semibold" panose="02040303050405020204" pitchFamily="18" charset="0"/>
              </a:rPr>
              <a:t>And it is Stacked Against Us</a:t>
            </a:r>
          </a:p>
        </p:txBody>
      </p:sp>
      <p:sp>
        <p:nvSpPr>
          <p:cNvPr id="7" name="Content Placeholder 2">
            <a:extLst>
              <a:ext uri="{FF2B5EF4-FFF2-40B4-BE49-F238E27FC236}">
                <a16:creationId xmlns:a16="http://schemas.microsoft.com/office/drawing/2014/main" id="{5A571ED7-53B2-77A5-9E57-5F1F9C0CB759}"/>
              </a:ext>
            </a:extLst>
          </p:cNvPr>
          <p:cNvSpPr txBox="1"/>
          <p:nvPr/>
        </p:nvSpPr>
        <p:spPr>
          <a:xfrm>
            <a:off x="664589" y="1794362"/>
            <a:ext cx="5141087" cy="3890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85750" marR="0" lvl="0" indent="-285750" algn="l" defTabSz="914400" rtl="0" eaLnBrk="1" fontAlgn="auto" latinLnBrk="0" hangingPunct="1">
              <a:lnSpc>
                <a:spcPct val="88000"/>
              </a:lnSpc>
              <a:spcBef>
                <a:spcPts val="1000"/>
              </a:spcBef>
              <a:spcAft>
                <a:spcPts val="0"/>
              </a:spcAft>
              <a:buClrTx/>
              <a:buSzTx/>
              <a:buFont typeface="Arial" panose="020B0604020202020204" pitchFamily="34" charset="0"/>
              <a:buChar char="•"/>
              <a:tabLst/>
              <a:defRPr>
                <a:solidFill>
                  <a:srgbClr val="FFFFFF"/>
                </a:solidFill>
              </a:defRPr>
            </a:pPr>
            <a:r>
              <a:rPr kumimoji="0"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Even the largest employers do not have the leverage in the market to adequately drive the </a:t>
            </a:r>
            <a:r>
              <a:rPr kumimoji="0" lang="en-US"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current </a:t>
            </a:r>
            <a:r>
              <a:rPr kumimoji="0"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market.</a:t>
            </a:r>
            <a:br>
              <a:rPr kumimoji="0"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br>
            <a:endParaRPr kumimoji="0" sz="20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endParaRPr>
          </a:p>
          <a:p>
            <a:pPr marL="285750" marR="0" lvl="0" indent="-285750" algn="l" defTabSz="914400" rtl="0" eaLnBrk="1" fontAlgn="auto" latinLnBrk="0" hangingPunct="1">
              <a:lnSpc>
                <a:spcPct val="88000"/>
              </a:lnSpc>
              <a:spcBef>
                <a:spcPts val="1000"/>
              </a:spcBef>
              <a:spcAft>
                <a:spcPts val="0"/>
              </a:spcAft>
              <a:buClrTx/>
              <a:buSzTx/>
              <a:buFont typeface="Arial" panose="020B0604020202020204" pitchFamily="34" charset="0"/>
              <a:buChar char="•"/>
              <a:tabLst/>
              <a:defRPr>
                <a:solidFill>
                  <a:srgbClr val="FFFFFF"/>
                </a:solidFill>
              </a:defRPr>
            </a:pPr>
            <a:r>
              <a:rPr kumimoji="0"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Purchasing health</a:t>
            </a:r>
            <a:r>
              <a:rPr kumimoji="0" lang="en-US"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 </a:t>
            </a:r>
            <a:r>
              <a:rPr kumimoji="0"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care is a technically complex,</a:t>
            </a:r>
            <a:r>
              <a:rPr kumimoji="0" lang="en-US"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 </a:t>
            </a:r>
            <a:r>
              <a:rPr kumimoji="0"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multivariate and opaque process.</a:t>
            </a:r>
            <a:br>
              <a:rPr kumimoji="0"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br>
            <a:endParaRPr kumimoji="0" sz="20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endParaRPr>
          </a:p>
          <a:p>
            <a:pPr marL="285750" marR="0" lvl="0" indent="-285750" algn="l" defTabSz="914400" rtl="0" eaLnBrk="1" fontAlgn="auto" latinLnBrk="0" hangingPunct="1">
              <a:lnSpc>
                <a:spcPct val="88000"/>
              </a:lnSpc>
              <a:spcBef>
                <a:spcPts val="1000"/>
              </a:spcBef>
              <a:spcAft>
                <a:spcPts val="0"/>
              </a:spcAft>
              <a:buClrTx/>
              <a:buSzTx/>
              <a:buFont typeface="Arial" panose="020B0604020202020204" pitchFamily="34" charset="0"/>
              <a:buChar char="•"/>
              <a:tabLst/>
              <a:defRPr>
                <a:solidFill>
                  <a:srgbClr val="FFFFFF"/>
                </a:solidFill>
              </a:defRPr>
            </a:pPr>
            <a:r>
              <a:rPr kumimoji="0"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Traditional intermediaries use th</a:t>
            </a:r>
            <a:r>
              <a:rPr kumimoji="0" lang="en-US"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e </a:t>
            </a:r>
            <a:r>
              <a:rPr kumimoji="0" sz="18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rPr>
              <a:t>complexity and lack of transparency to price gouge and hide wild variations in quality.</a:t>
            </a:r>
            <a:endParaRPr kumimoji="0" sz="25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endParaRPr>
          </a:p>
          <a:p>
            <a:pPr marL="0" marR="0" lvl="0" indent="0" algn="l" defTabSz="914400" rtl="0" eaLnBrk="1" fontAlgn="auto" latinLnBrk="0" hangingPunct="1">
              <a:lnSpc>
                <a:spcPct val="88000"/>
              </a:lnSpc>
              <a:spcBef>
                <a:spcPts val="1000"/>
              </a:spcBef>
              <a:spcAft>
                <a:spcPts val="0"/>
              </a:spcAft>
              <a:buClrTx/>
              <a:buSzTx/>
              <a:buFontTx/>
              <a:buNone/>
              <a:tabLst/>
              <a:defRPr sz="2000">
                <a:solidFill>
                  <a:srgbClr val="FFFFFF"/>
                </a:solidFill>
              </a:defRPr>
            </a:pPr>
            <a:endParaRPr kumimoji="0" sz="25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endParaRPr>
          </a:p>
          <a:p>
            <a:pPr marL="0" marR="0" lvl="0" indent="0" algn="l" defTabSz="914400" rtl="0" eaLnBrk="1" fontAlgn="auto" latinLnBrk="0" hangingPunct="1">
              <a:lnSpc>
                <a:spcPct val="88000"/>
              </a:lnSpc>
              <a:spcBef>
                <a:spcPts val="1000"/>
              </a:spcBef>
              <a:spcAft>
                <a:spcPts val="0"/>
              </a:spcAft>
              <a:buClrTx/>
              <a:buSzTx/>
              <a:buFontTx/>
              <a:buNone/>
              <a:tabLst/>
              <a:defRPr sz="2000">
                <a:solidFill>
                  <a:srgbClr val="FFFFFF"/>
                </a:solidFill>
              </a:defRPr>
            </a:pPr>
            <a:endParaRPr kumimoji="0" sz="2500" b="0" i="0" u="none" strike="noStrike" kern="1200" cap="none" spc="0" normalizeH="0" baseline="0" noProof="0" dirty="0">
              <a:ln>
                <a:noFill/>
              </a:ln>
              <a:solidFill>
                <a:srgbClr val="0C223E">
                  <a:lumMod val="90000"/>
                  <a:lumOff val="10000"/>
                </a:srgbClr>
              </a:solidFill>
              <a:effectLst/>
              <a:uLnTx/>
              <a:uFillTx/>
              <a:latin typeface="Source Serif Pro" panose="020B0604020202020204"/>
              <a:ea typeface="+mn-ea"/>
              <a:cs typeface="+mn-cs"/>
            </a:endParaRPr>
          </a:p>
        </p:txBody>
      </p:sp>
      <p:sp>
        <p:nvSpPr>
          <p:cNvPr id="16" name="Rectangle">
            <a:extLst>
              <a:ext uri="{FF2B5EF4-FFF2-40B4-BE49-F238E27FC236}">
                <a16:creationId xmlns:a16="http://schemas.microsoft.com/office/drawing/2014/main" id="{DD67967D-EBF1-0A09-C7C0-34F543749CC1}"/>
              </a:ext>
            </a:extLst>
          </p:cNvPr>
          <p:cNvSpPr/>
          <p:nvPr/>
        </p:nvSpPr>
        <p:spPr>
          <a:xfrm>
            <a:off x="6388121" y="1540933"/>
            <a:ext cx="5255370" cy="4566701"/>
          </a:xfrm>
          <a:prstGeom prst="rect">
            <a:avLst/>
          </a:prstGeom>
          <a:solidFill>
            <a:srgbClr val="FFFFFF"/>
          </a:solidFill>
          <a:ln w="12700">
            <a:solidFill>
              <a:schemeClr val="accent1"/>
            </a:solidFill>
            <a:miter/>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21" name="TextBox 12">
            <a:extLst>
              <a:ext uri="{FF2B5EF4-FFF2-40B4-BE49-F238E27FC236}">
                <a16:creationId xmlns:a16="http://schemas.microsoft.com/office/drawing/2014/main" id="{C0BB98A1-4F79-FD7F-69C7-A79583CFC083}"/>
              </a:ext>
            </a:extLst>
          </p:cNvPr>
          <p:cNvSpPr txBox="1"/>
          <p:nvPr/>
        </p:nvSpPr>
        <p:spPr>
          <a:xfrm>
            <a:off x="6459272" y="1563511"/>
            <a:ext cx="525537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t">
            <a:spAutoFit/>
          </a:bodyPr>
          <a:lstStyle>
            <a:lvl1pPr algn="ctr">
              <a:spcBef>
                <a:spcPts val="1200"/>
              </a:spcBef>
              <a:defRPr sz="1000" b="1"/>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sz="1000" b="1" i="0" u="none" strike="noStrike" kern="1200" cap="none" spc="0" normalizeH="0" baseline="0" noProof="0" dirty="0">
                <a:ln>
                  <a:noFill/>
                </a:ln>
                <a:solidFill>
                  <a:srgbClr val="0C223E"/>
                </a:solidFill>
                <a:effectLst/>
                <a:uLnTx/>
                <a:uFillTx/>
                <a:latin typeface="Source Serif Pro" panose="020B0604020202020204"/>
                <a:ea typeface="+mn-ea"/>
                <a:cs typeface="+mn-cs"/>
              </a:rPr>
              <a:t>Cumulative Change in Spending per Person, Utilization, </a:t>
            </a:r>
            <a:br>
              <a:rPr kumimoji="0" lang="en-US" sz="1000" b="1" i="0" u="none" strike="noStrike" kern="1200" cap="none" spc="0" normalizeH="0" baseline="0" noProof="0" dirty="0">
                <a:ln>
                  <a:noFill/>
                </a:ln>
                <a:solidFill>
                  <a:srgbClr val="0C223E"/>
                </a:solidFill>
                <a:effectLst/>
                <a:uLnTx/>
                <a:uFillTx/>
                <a:latin typeface="Source Serif Pro" panose="020B0604020202020204"/>
                <a:ea typeface="+mn-ea"/>
                <a:cs typeface="+mn-cs"/>
              </a:rPr>
            </a:br>
            <a:r>
              <a:rPr kumimoji="0" sz="1000" b="1" i="0" u="none" strike="noStrike" kern="1200" cap="none" spc="0" normalizeH="0" baseline="0" noProof="0" dirty="0">
                <a:ln>
                  <a:noFill/>
                </a:ln>
                <a:solidFill>
                  <a:srgbClr val="0C223E"/>
                </a:solidFill>
                <a:effectLst/>
                <a:uLnTx/>
                <a:uFillTx/>
                <a:latin typeface="Source Serif Pro" panose="020B0604020202020204"/>
                <a:ea typeface="+mn-ea"/>
                <a:cs typeface="+mn-cs"/>
              </a:rPr>
              <a:t>and Average Price by Service Category</a:t>
            </a:r>
          </a:p>
        </p:txBody>
      </p:sp>
      <p:sp>
        <p:nvSpPr>
          <p:cNvPr id="22" name="TextBox 12">
            <a:extLst>
              <a:ext uri="{FF2B5EF4-FFF2-40B4-BE49-F238E27FC236}">
                <a16:creationId xmlns:a16="http://schemas.microsoft.com/office/drawing/2014/main" id="{5D9414DA-7061-6B5A-05DF-4D5F3173B416}"/>
              </a:ext>
            </a:extLst>
          </p:cNvPr>
          <p:cNvSpPr txBox="1"/>
          <p:nvPr/>
        </p:nvSpPr>
        <p:spPr>
          <a:xfrm>
            <a:off x="6464607" y="2140409"/>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25%</a:t>
            </a:r>
          </a:p>
        </p:txBody>
      </p:sp>
      <p:sp>
        <p:nvSpPr>
          <p:cNvPr id="23" name="TextBox 12">
            <a:extLst>
              <a:ext uri="{FF2B5EF4-FFF2-40B4-BE49-F238E27FC236}">
                <a16:creationId xmlns:a16="http://schemas.microsoft.com/office/drawing/2014/main" id="{89B4EF7C-F1A6-ADF0-A540-C5D323D9063E}"/>
              </a:ext>
            </a:extLst>
          </p:cNvPr>
          <p:cNvSpPr txBox="1"/>
          <p:nvPr/>
        </p:nvSpPr>
        <p:spPr>
          <a:xfrm>
            <a:off x="6464607" y="2662785"/>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20%</a:t>
            </a:r>
          </a:p>
        </p:txBody>
      </p:sp>
      <p:sp>
        <p:nvSpPr>
          <p:cNvPr id="24" name="TextBox 12">
            <a:extLst>
              <a:ext uri="{FF2B5EF4-FFF2-40B4-BE49-F238E27FC236}">
                <a16:creationId xmlns:a16="http://schemas.microsoft.com/office/drawing/2014/main" id="{73276415-01CF-3DB8-D963-5FF16518B390}"/>
              </a:ext>
            </a:extLst>
          </p:cNvPr>
          <p:cNvSpPr txBox="1"/>
          <p:nvPr/>
        </p:nvSpPr>
        <p:spPr>
          <a:xfrm>
            <a:off x="6464607" y="3147061"/>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15%</a:t>
            </a:r>
          </a:p>
        </p:txBody>
      </p:sp>
      <p:sp>
        <p:nvSpPr>
          <p:cNvPr id="25" name="TextBox 12">
            <a:extLst>
              <a:ext uri="{FF2B5EF4-FFF2-40B4-BE49-F238E27FC236}">
                <a16:creationId xmlns:a16="http://schemas.microsoft.com/office/drawing/2014/main" id="{634B2983-71D4-964F-9A50-942229757784}"/>
              </a:ext>
            </a:extLst>
          </p:cNvPr>
          <p:cNvSpPr txBox="1"/>
          <p:nvPr/>
        </p:nvSpPr>
        <p:spPr>
          <a:xfrm>
            <a:off x="6464607" y="3631337"/>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10%</a:t>
            </a:r>
          </a:p>
        </p:txBody>
      </p:sp>
      <p:sp>
        <p:nvSpPr>
          <p:cNvPr id="26" name="TextBox 12">
            <a:extLst>
              <a:ext uri="{FF2B5EF4-FFF2-40B4-BE49-F238E27FC236}">
                <a16:creationId xmlns:a16="http://schemas.microsoft.com/office/drawing/2014/main" id="{132E07E2-2302-E0A9-754F-F0D7C37947DB}"/>
              </a:ext>
            </a:extLst>
          </p:cNvPr>
          <p:cNvSpPr txBox="1"/>
          <p:nvPr/>
        </p:nvSpPr>
        <p:spPr>
          <a:xfrm>
            <a:off x="6464607" y="4127163"/>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5%</a:t>
            </a:r>
          </a:p>
        </p:txBody>
      </p:sp>
      <p:sp>
        <p:nvSpPr>
          <p:cNvPr id="27" name="TextBox 12">
            <a:extLst>
              <a:ext uri="{FF2B5EF4-FFF2-40B4-BE49-F238E27FC236}">
                <a16:creationId xmlns:a16="http://schemas.microsoft.com/office/drawing/2014/main" id="{08105E9A-0C8B-25A7-567D-22AC924A4D7A}"/>
              </a:ext>
            </a:extLst>
          </p:cNvPr>
          <p:cNvSpPr txBox="1"/>
          <p:nvPr/>
        </p:nvSpPr>
        <p:spPr>
          <a:xfrm>
            <a:off x="6464607" y="4626189"/>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0%</a:t>
            </a:r>
          </a:p>
        </p:txBody>
      </p:sp>
      <p:grpSp>
        <p:nvGrpSpPr>
          <p:cNvPr id="28" name="Group">
            <a:extLst>
              <a:ext uri="{FF2B5EF4-FFF2-40B4-BE49-F238E27FC236}">
                <a16:creationId xmlns:a16="http://schemas.microsoft.com/office/drawing/2014/main" id="{E6A33975-D44B-7309-2662-FE6151AD0027}"/>
              </a:ext>
            </a:extLst>
          </p:cNvPr>
          <p:cNvGrpSpPr/>
          <p:nvPr/>
        </p:nvGrpSpPr>
        <p:grpSpPr>
          <a:xfrm>
            <a:off x="6856893" y="2090995"/>
            <a:ext cx="1936469" cy="3052974"/>
            <a:chOff x="0" y="0"/>
            <a:chExt cx="1936467" cy="3052972"/>
          </a:xfrm>
        </p:grpSpPr>
        <p:sp>
          <p:nvSpPr>
            <p:cNvPr id="29" name="Rectangle">
              <a:extLst>
                <a:ext uri="{FF2B5EF4-FFF2-40B4-BE49-F238E27FC236}">
                  <a16:creationId xmlns:a16="http://schemas.microsoft.com/office/drawing/2014/main" id="{81785B6D-1074-AF83-C112-8AFD1EE79294}"/>
                </a:ext>
              </a:extLst>
            </p:cNvPr>
            <p:cNvSpPr/>
            <p:nvPr/>
          </p:nvSpPr>
          <p:spPr>
            <a:xfrm>
              <a:off x="0" y="2253079"/>
              <a:ext cx="1936468" cy="482025"/>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30" name="Rectangle">
              <a:extLst>
                <a:ext uri="{FF2B5EF4-FFF2-40B4-BE49-F238E27FC236}">
                  <a16:creationId xmlns:a16="http://schemas.microsoft.com/office/drawing/2014/main" id="{A0FDAEFC-B653-4C27-5E15-C476681A4CDD}"/>
                </a:ext>
              </a:extLst>
            </p:cNvPr>
            <p:cNvSpPr/>
            <p:nvPr/>
          </p:nvSpPr>
          <p:spPr>
            <a:xfrm>
              <a:off x="0" y="1755516"/>
              <a:ext cx="1936468" cy="482026"/>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31" name="Rectangle">
              <a:extLst>
                <a:ext uri="{FF2B5EF4-FFF2-40B4-BE49-F238E27FC236}">
                  <a16:creationId xmlns:a16="http://schemas.microsoft.com/office/drawing/2014/main" id="{1D9BB0C9-5228-EF7D-D534-6D288C5056EA}"/>
                </a:ext>
              </a:extLst>
            </p:cNvPr>
            <p:cNvSpPr/>
            <p:nvPr/>
          </p:nvSpPr>
          <p:spPr>
            <a:xfrm>
              <a:off x="0" y="1259408"/>
              <a:ext cx="1936468" cy="482026"/>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32" name="Rectangle">
              <a:extLst>
                <a:ext uri="{FF2B5EF4-FFF2-40B4-BE49-F238E27FC236}">
                  <a16:creationId xmlns:a16="http://schemas.microsoft.com/office/drawing/2014/main" id="{AB3DBED4-7840-3B37-A989-329ABC62F3D7}"/>
                </a:ext>
              </a:extLst>
            </p:cNvPr>
            <p:cNvSpPr/>
            <p:nvPr/>
          </p:nvSpPr>
          <p:spPr>
            <a:xfrm>
              <a:off x="0" y="768186"/>
              <a:ext cx="1936468" cy="482025"/>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33" name="Rectangle">
              <a:extLst>
                <a:ext uri="{FF2B5EF4-FFF2-40B4-BE49-F238E27FC236}">
                  <a16:creationId xmlns:a16="http://schemas.microsoft.com/office/drawing/2014/main" id="{2F279F9F-EC2A-BB63-1B8D-10EF751D9EF8}"/>
                </a:ext>
              </a:extLst>
            </p:cNvPr>
            <p:cNvSpPr/>
            <p:nvPr/>
          </p:nvSpPr>
          <p:spPr>
            <a:xfrm>
              <a:off x="0" y="270623"/>
              <a:ext cx="1936468" cy="482025"/>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34" name="Rectangle">
              <a:extLst>
                <a:ext uri="{FF2B5EF4-FFF2-40B4-BE49-F238E27FC236}">
                  <a16:creationId xmlns:a16="http://schemas.microsoft.com/office/drawing/2014/main" id="{27D09918-33B0-8CC8-E8DB-C6E2C37E142B}"/>
                </a:ext>
              </a:extLst>
            </p:cNvPr>
            <p:cNvSpPr/>
            <p:nvPr/>
          </p:nvSpPr>
          <p:spPr>
            <a:xfrm>
              <a:off x="0" y="0"/>
              <a:ext cx="1936468" cy="256540"/>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35" name="Rectangle">
              <a:extLst>
                <a:ext uri="{FF2B5EF4-FFF2-40B4-BE49-F238E27FC236}">
                  <a16:creationId xmlns:a16="http://schemas.microsoft.com/office/drawing/2014/main" id="{4818DD87-9DC6-7DC4-52BF-47FD35401685}"/>
                </a:ext>
              </a:extLst>
            </p:cNvPr>
            <p:cNvSpPr/>
            <p:nvPr/>
          </p:nvSpPr>
          <p:spPr>
            <a:xfrm>
              <a:off x="0" y="2755547"/>
              <a:ext cx="1936468" cy="297426"/>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grpSp>
      <p:sp>
        <p:nvSpPr>
          <p:cNvPr id="36" name="TextBox 12">
            <a:extLst>
              <a:ext uri="{FF2B5EF4-FFF2-40B4-BE49-F238E27FC236}">
                <a16:creationId xmlns:a16="http://schemas.microsoft.com/office/drawing/2014/main" id="{92B902A5-8A09-4457-4DDD-74AE48FD44BE}"/>
              </a:ext>
            </a:extLst>
          </p:cNvPr>
          <p:cNvSpPr txBox="1"/>
          <p:nvPr/>
        </p:nvSpPr>
        <p:spPr>
          <a:xfrm>
            <a:off x="6799040" y="5053511"/>
            <a:ext cx="1962329"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200"/>
              </a:spcBef>
              <a:defRPr sz="900"/>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sz="900" b="0" i="0" u="none" strike="noStrike" kern="1200" cap="none" spc="0" normalizeH="0" baseline="0" noProof="0">
                <a:ln>
                  <a:noFill/>
                </a:ln>
                <a:solidFill>
                  <a:srgbClr val="0C223E"/>
                </a:solidFill>
                <a:effectLst/>
                <a:uLnTx/>
                <a:uFillTx/>
                <a:latin typeface="Source Serif Pro" panose="020B0604020202020204"/>
                <a:ea typeface="+mn-ea"/>
                <a:cs typeface="+mn-cs"/>
              </a:rPr>
              <a:t>2014      2015      2016      2017      2018</a:t>
            </a:r>
          </a:p>
        </p:txBody>
      </p:sp>
      <p:sp>
        <p:nvSpPr>
          <p:cNvPr id="37" name="Line">
            <a:extLst>
              <a:ext uri="{FF2B5EF4-FFF2-40B4-BE49-F238E27FC236}">
                <a16:creationId xmlns:a16="http://schemas.microsoft.com/office/drawing/2014/main" id="{59A3D210-5848-4EC4-E11B-6C4ACB937BE6}"/>
              </a:ext>
            </a:extLst>
          </p:cNvPr>
          <p:cNvSpPr/>
          <p:nvPr/>
        </p:nvSpPr>
        <p:spPr>
          <a:xfrm>
            <a:off x="6800456" y="4758179"/>
            <a:ext cx="1969655" cy="1"/>
          </a:xfrm>
          <a:prstGeom prst="line">
            <a:avLst/>
          </a:prstGeom>
          <a:ln w="12700">
            <a:solidFill>
              <a:srgbClr val="535353"/>
            </a:solidFill>
            <a:prstDash val="sysDot"/>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38" name="Line">
            <a:extLst>
              <a:ext uri="{FF2B5EF4-FFF2-40B4-BE49-F238E27FC236}">
                <a16:creationId xmlns:a16="http://schemas.microsoft.com/office/drawing/2014/main" id="{1F64AA2D-5CAE-0084-3F0D-80479DE38402}"/>
              </a:ext>
            </a:extLst>
          </p:cNvPr>
          <p:cNvSpPr/>
          <p:nvPr/>
        </p:nvSpPr>
        <p:spPr>
          <a:xfrm rot="18454979">
            <a:off x="6328497" y="3497759"/>
            <a:ext cx="2583416" cy="2903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742" y="0"/>
                </a:lnTo>
                <a:lnTo>
                  <a:pt x="14097" y="1904"/>
                </a:lnTo>
                <a:lnTo>
                  <a:pt x="17171" y="17734"/>
                </a:lnTo>
                <a:lnTo>
                  <a:pt x="21600" y="19960"/>
                </a:lnTo>
              </a:path>
            </a:pathLst>
          </a:custGeom>
          <a:ln w="12700">
            <a:solidFill>
              <a:schemeClr val="accent6">
                <a:lumOff val="-9568"/>
              </a:schemeClr>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39" name="Line">
            <a:extLst>
              <a:ext uri="{FF2B5EF4-FFF2-40B4-BE49-F238E27FC236}">
                <a16:creationId xmlns:a16="http://schemas.microsoft.com/office/drawing/2014/main" id="{CA20D537-2AA9-4604-4347-59BA33637A98}"/>
              </a:ext>
            </a:extLst>
          </p:cNvPr>
          <p:cNvSpPr/>
          <p:nvPr/>
        </p:nvSpPr>
        <p:spPr>
          <a:xfrm flipV="1">
            <a:off x="6954007" y="4060697"/>
            <a:ext cx="863973" cy="694695"/>
          </a:xfrm>
          <a:prstGeom prst="line">
            <a:avLst/>
          </a:prstGeom>
          <a:ln w="12700">
            <a:solidFill>
              <a:schemeClr val="accent4">
                <a:lumOff val="25000"/>
              </a:schemeClr>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40" name="Line">
            <a:extLst>
              <a:ext uri="{FF2B5EF4-FFF2-40B4-BE49-F238E27FC236}">
                <a16:creationId xmlns:a16="http://schemas.microsoft.com/office/drawing/2014/main" id="{A7040360-691D-530F-CE1A-A288F2809C6B}"/>
              </a:ext>
            </a:extLst>
          </p:cNvPr>
          <p:cNvSpPr/>
          <p:nvPr/>
        </p:nvSpPr>
        <p:spPr>
          <a:xfrm flipV="1">
            <a:off x="7811975" y="2963556"/>
            <a:ext cx="649129" cy="1096523"/>
          </a:xfrm>
          <a:prstGeom prst="line">
            <a:avLst/>
          </a:prstGeom>
          <a:ln w="12700">
            <a:solidFill>
              <a:schemeClr val="accent4">
                <a:lumOff val="25000"/>
              </a:schemeClr>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41" name="Line">
            <a:extLst>
              <a:ext uri="{FF2B5EF4-FFF2-40B4-BE49-F238E27FC236}">
                <a16:creationId xmlns:a16="http://schemas.microsoft.com/office/drawing/2014/main" id="{42B16D49-EE7F-95F0-F766-3182CEEF0F10}"/>
              </a:ext>
            </a:extLst>
          </p:cNvPr>
          <p:cNvSpPr/>
          <p:nvPr/>
        </p:nvSpPr>
        <p:spPr>
          <a:xfrm flipV="1">
            <a:off x="6994531" y="3559668"/>
            <a:ext cx="1261827" cy="1176673"/>
          </a:xfrm>
          <a:prstGeom prst="line">
            <a:avLst/>
          </a:prstGeom>
          <a:ln w="12700">
            <a:solidFill>
              <a:schemeClr val="accent2">
                <a:satOff val="-18194"/>
                <a:lumOff val="-11215"/>
              </a:schemeClr>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42" name="Line">
            <a:extLst>
              <a:ext uri="{FF2B5EF4-FFF2-40B4-BE49-F238E27FC236}">
                <a16:creationId xmlns:a16="http://schemas.microsoft.com/office/drawing/2014/main" id="{031097B3-6F11-0F4A-90F0-2F8DA83410F8}"/>
              </a:ext>
            </a:extLst>
          </p:cNvPr>
          <p:cNvSpPr/>
          <p:nvPr/>
        </p:nvSpPr>
        <p:spPr>
          <a:xfrm flipV="1">
            <a:off x="8178708" y="3324524"/>
            <a:ext cx="310284" cy="310284"/>
          </a:xfrm>
          <a:prstGeom prst="line">
            <a:avLst/>
          </a:prstGeom>
          <a:ln w="12700">
            <a:solidFill>
              <a:schemeClr val="accent2">
                <a:satOff val="-18194"/>
                <a:lumOff val="-11215"/>
              </a:schemeClr>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43" name="Line">
            <a:extLst>
              <a:ext uri="{FF2B5EF4-FFF2-40B4-BE49-F238E27FC236}">
                <a16:creationId xmlns:a16="http://schemas.microsoft.com/office/drawing/2014/main" id="{19ADB614-C1B7-D9E5-5450-D3001172D116}"/>
              </a:ext>
            </a:extLst>
          </p:cNvPr>
          <p:cNvSpPr/>
          <p:nvPr/>
        </p:nvSpPr>
        <p:spPr>
          <a:xfrm flipV="1">
            <a:off x="6933004" y="4064252"/>
            <a:ext cx="1124532" cy="687585"/>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44" name="Line">
            <a:extLst>
              <a:ext uri="{FF2B5EF4-FFF2-40B4-BE49-F238E27FC236}">
                <a16:creationId xmlns:a16="http://schemas.microsoft.com/office/drawing/2014/main" id="{B2A62292-A55C-70F4-81BB-494E473404CA}"/>
              </a:ext>
            </a:extLst>
          </p:cNvPr>
          <p:cNvSpPr/>
          <p:nvPr/>
        </p:nvSpPr>
        <p:spPr>
          <a:xfrm flipV="1">
            <a:off x="6961473" y="3538008"/>
            <a:ext cx="1219993" cy="1219993"/>
          </a:xfrm>
          <a:prstGeom prst="line">
            <a:avLst/>
          </a:prstGeom>
          <a:ln w="12700">
            <a:solidFill>
              <a:srgbClr val="000000"/>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45" name="Line">
            <a:extLst>
              <a:ext uri="{FF2B5EF4-FFF2-40B4-BE49-F238E27FC236}">
                <a16:creationId xmlns:a16="http://schemas.microsoft.com/office/drawing/2014/main" id="{38398E7D-4761-E03D-13A2-EBAF6A06E9D0}"/>
              </a:ext>
            </a:extLst>
          </p:cNvPr>
          <p:cNvSpPr/>
          <p:nvPr/>
        </p:nvSpPr>
        <p:spPr>
          <a:xfrm flipV="1">
            <a:off x="8171407" y="3222792"/>
            <a:ext cx="320430" cy="320431"/>
          </a:xfrm>
          <a:prstGeom prst="line">
            <a:avLst/>
          </a:prstGeom>
          <a:ln w="12700">
            <a:solidFill>
              <a:srgbClr val="000000"/>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46" name="Line">
            <a:extLst>
              <a:ext uri="{FF2B5EF4-FFF2-40B4-BE49-F238E27FC236}">
                <a16:creationId xmlns:a16="http://schemas.microsoft.com/office/drawing/2014/main" id="{77EBE4BB-72F1-E706-6B54-808E9A19283E}"/>
              </a:ext>
            </a:extLst>
          </p:cNvPr>
          <p:cNvSpPr/>
          <p:nvPr/>
        </p:nvSpPr>
        <p:spPr>
          <a:xfrm flipV="1">
            <a:off x="8055895" y="3805757"/>
            <a:ext cx="257519" cy="257519"/>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47" name="Line">
            <a:extLst>
              <a:ext uri="{FF2B5EF4-FFF2-40B4-BE49-F238E27FC236}">
                <a16:creationId xmlns:a16="http://schemas.microsoft.com/office/drawing/2014/main" id="{0C79520F-042F-1EF5-DD25-97F1963D28D8}"/>
              </a:ext>
            </a:extLst>
          </p:cNvPr>
          <p:cNvSpPr/>
          <p:nvPr/>
        </p:nvSpPr>
        <p:spPr>
          <a:xfrm flipV="1">
            <a:off x="8298434" y="3622851"/>
            <a:ext cx="197832" cy="197832"/>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48" name="Line">
            <a:extLst>
              <a:ext uri="{FF2B5EF4-FFF2-40B4-BE49-F238E27FC236}">
                <a16:creationId xmlns:a16="http://schemas.microsoft.com/office/drawing/2014/main" id="{13CAF6BB-519A-2349-A95D-08D46E09FA33}"/>
              </a:ext>
            </a:extLst>
          </p:cNvPr>
          <p:cNvSpPr/>
          <p:nvPr/>
        </p:nvSpPr>
        <p:spPr>
          <a:xfrm rot="20859811">
            <a:off x="6934042" y="4524309"/>
            <a:ext cx="1557286" cy="117920"/>
          </a:xfrm>
          <a:custGeom>
            <a:avLst/>
            <a:gdLst/>
            <a:ahLst/>
            <a:cxnLst>
              <a:cxn ang="0">
                <a:pos x="wd2" y="hd2"/>
              </a:cxn>
              <a:cxn ang="5400000">
                <a:pos x="wd2" y="hd2"/>
              </a:cxn>
              <a:cxn ang="10800000">
                <a:pos x="wd2" y="hd2"/>
              </a:cxn>
              <a:cxn ang="16200000">
                <a:pos x="wd2" y="hd2"/>
              </a:cxn>
            </a:cxnLst>
            <a:rect l="0" t="0" r="r" b="b"/>
            <a:pathLst>
              <a:path w="21600" h="21600" extrusionOk="0">
                <a:moveTo>
                  <a:pt x="0" y="14528"/>
                </a:moveTo>
                <a:lnTo>
                  <a:pt x="5968" y="20307"/>
                </a:lnTo>
                <a:lnTo>
                  <a:pt x="9819" y="0"/>
                </a:lnTo>
                <a:lnTo>
                  <a:pt x="14012" y="21600"/>
                </a:lnTo>
                <a:lnTo>
                  <a:pt x="21600" y="14528"/>
                </a:lnTo>
              </a:path>
            </a:pathLst>
          </a:custGeom>
          <a:ln w="12700">
            <a:solidFill>
              <a:schemeClr val="accent4"/>
            </a:solidFill>
            <a:custDash>
              <a:ds d="100000" sp="200000"/>
            </a:custDash>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49" name="Line">
            <a:extLst>
              <a:ext uri="{FF2B5EF4-FFF2-40B4-BE49-F238E27FC236}">
                <a16:creationId xmlns:a16="http://schemas.microsoft.com/office/drawing/2014/main" id="{9CF8EC3A-851A-69C3-3111-F583D56B560B}"/>
              </a:ext>
            </a:extLst>
          </p:cNvPr>
          <p:cNvSpPr/>
          <p:nvPr/>
        </p:nvSpPr>
        <p:spPr>
          <a:xfrm rot="20859811">
            <a:off x="6941611" y="4383150"/>
            <a:ext cx="1597717" cy="266330"/>
          </a:xfrm>
          <a:custGeom>
            <a:avLst/>
            <a:gdLst/>
            <a:ahLst/>
            <a:cxnLst>
              <a:cxn ang="0">
                <a:pos x="wd2" y="hd2"/>
              </a:cxn>
              <a:cxn ang="5400000">
                <a:pos x="wd2" y="hd2"/>
              </a:cxn>
              <a:cxn ang="10800000">
                <a:pos x="wd2" y="hd2"/>
              </a:cxn>
              <a:cxn ang="16200000">
                <a:pos x="wd2" y="hd2"/>
              </a:cxn>
            </a:cxnLst>
            <a:rect l="0" t="0" r="r" b="b"/>
            <a:pathLst>
              <a:path w="21600" h="21600" extrusionOk="0">
                <a:moveTo>
                  <a:pt x="0" y="17055"/>
                </a:moveTo>
                <a:lnTo>
                  <a:pt x="7461" y="19371"/>
                </a:lnTo>
                <a:lnTo>
                  <a:pt x="13527" y="21600"/>
                </a:lnTo>
                <a:lnTo>
                  <a:pt x="16694" y="14220"/>
                </a:lnTo>
                <a:lnTo>
                  <a:pt x="21600" y="0"/>
                </a:lnTo>
              </a:path>
            </a:pathLst>
          </a:custGeom>
          <a:ln w="12700">
            <a:solidFill>
              <a:schemeClr val="accent1"/>
            </a:solidFill>
            <a:custDash>
              <a:ds d="100000" sp="200000"/>
            </a:custDash>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50" name="Line">
            <a:extLst>
              <a:ext uri="{FF2B5EF4-FFF2-40B4-BE49-F238E27FC236}">
                <a16:creationId xmlns:a16="http://schemas.microsoft.com/office/drawing/2014/main" id="{0FBC62FE-A93F-22B3-CBFD-EAC2EEF15B04}"/>
              </a:ext>
            </a:extLst>
          </p:cNvPr>
          <p:cNvSpPr/>
          <p:nvPr/>
        </p:nvSpPr>
        <p:spPr>
          <a:xfrm rot="20859811">
            <a:off x="6953119" y="4445154"/>
            <a:ext cx="1574380" cy="307999"/>
          </a:xfrm>
          <a:custGeom>
            <a:avLst/>
            <a:gdLst/>
            <a:ahLst/>
            <a:cxnLst>
              <a:cxn ang="0">
                <a:pos x="wd2" y="hd2"/>
              </a:cxn>
              <a:cxn ang="5400000">
                <a:pos x="wd2" y="hd2"/>
              </a:cxn>
              <a:cxn ang="10800000">
                <a:pos x="wd2" y="hd2"/>
              </a:cxn>
              <a:cxn ang="16200000">
                <a:pos x="wd2" y="hd2"/>
              </a:cxn>
            </a:cxnLst>
            <a:rect l="0" t="0" r="r" b="b"/>
            <a:pathLst>
              <a:path w="21600" h="21600" extrusionOk="0">
                <a:moveTo>
                  <a:pt x="0" y="9980"/>
                </a:moveTo>
                <a:lnTo>
                  <a:pt x="4183" y="20386"/>
                </a:lnTo>
                <a:lnTo>
                  <a:pt x="10210" y="21600"/>
                </a:lnTo>
                <a:lnTo>
                  <a:pt x="13995" y="0"/>
                </a:lnTo>
                <a:lnTo>
                  <a:pt x="17473" y="2126"/>
                </a:lnTo>
                <a:lnTo>
                  <a:pt x="21600" y="4081"/>
                </a:lnTo>
              </a:path>
            </a:pathLst>
          </a:custGeom>
          <a:ln w="12700">
            <a:solidFill>
              <a:schemeClr val="accent6">
                <a:lumOff val="-9568"/>
              </a:schemeClr>
            </a:solidFill>
            <a:custDash>
              <a:ds d="100000" sp="200000"/>
            </a:custDash>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51" name="Line">
            <a:extLst>
              <a:ext uri="{FF2B5EF4-FFF2-40B4-BE49-F238E27FC236}">
                <a16:creationId xmlns:a16="http://schemas.microsoft.com/office/drawing/2014/main" id="{99BE3D66-C7CD-4037-D6DA-D530E6A16F4B}"/>
              </a:ext>
            </a:extLst>
          </p:cNvPr>
          <p:cNvSpPr/>
          <p:nvPr/>
        </p:nvSpPr>
        <p:spPr>
          <a:xfrm rot="20859811">
            <a:off x="6997201" y="4582117"/>
            <a:ext cx="1492678" cy="1659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13" y="16890"/>
                </a:lnTo>
                <a:lnTo>
                  <a:pt x="9036" y="13148"/>
                </a:lnTo>
                <a:lnTo>
                  <a:pt x="14969" y="21600"/>
                </a:lnTo>
                <a:lnTo>
                  <a:pt x="17608" y="16633"/>
                </a:lnTo>
                <a:lnTo>
                  <a:pt x="19404" y="13419"/>
                </a:lnTo>
                <a:lnTo>
                  <a:pt x="21600" y="12798"/>
                </a:lnTo>
              </a:path>
            </a:pathLst>
          </a:custGeom>
          <a:ln w="12700">
            <a:solidFill>
              <a:srgbClr val="000000"/>
            </a:solidFill>
            <a:custDash>
              <a:ds d="100000" sp="200000"/>
            </a:custDash>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52" name="Line">
            <a:extLst>
              <a:ext uri="{FF2B5EF4-FFF2-40B4-BE49-F238E27FC236}">
                <a16:creationId xmlns:a16="http://schemas.microsoft.com/office/drawing/2014/main" id="{D3C312D8-4345-BCB8-F797-A7B7234D932B}"/>
              </a:ext>
            </a:extLst>
          </p:cNvPr>
          <p:cNvSpPr/>
          <p:nvPr/>
        </p:nvSpPr>
        <p:spPr>
          <a:xfrm rot="20859811">
            <a:off x="7007484" y="4598052"/>
            <a:ext cx="1452644" cy="4925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20" y="12425"/>
                </a:lnTo>
                <a:lnTo>
                  <a:pt x="10325" y="11908"/>
                </a:lnTo>
                <a:lnTo>
                  <a:pt x="15207" y="21600"/>
                </a:lnTo>
                <a:lnTo>
                  <a:pt x="20196" y="21138"/>
                </a:lnTo>
                <a:lnTo>
                  <a:pt x="20858" y="21516"/>
                </a:lnTo>
                <a:lnTo>
                  <a:pt x="21600" y="21176"/>
                </a:lnTo>
              </a:path>
            </a:pathLst>
          </a:custGeom>
          <a:ln w="12700">
            <a:solidFill>
              <a:schemeClr val="accent2">
                <a:satOff val="-18194"/>
                <a:lumOff val="-11215"/>
              </a:schemeClr>
            </a:solidFill>
            <a:custDash>
              <a:ds d="100000" sp="200000"/>
            </a:custDash>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53" name="TextBox 12">
            <a:extLst>
              <a:ext uri="{FF2B5EF4-FFF2-40B4-BE49-F238E27FC236}">
                <a16:creationId xmlns:a16="http://schemas.microsoft.com/office/drawing/2014/main" id="{3E0805D3-744B-51DD-FACD-F7F15A8E5759}"/>
              </a:ext>
            </a:extLst>
          </p:cNvPr>
          <p:cNvSpPr txBox="1"/>
          <p:nvPr/>
        </p:nvSpPr>
        <p:spPr>
          <a:xfrm>
            <a:off x="8382307" y="4812786"/>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-2.3%</a:t>
            </a:r>
          </a:p>
        </p:txBody>
      </p:sp>
      <p:sp>
        <p:nvSpPr>
          <p:cNvPr id="54" name="TextBox 12">
            <a:extLst>
              <a:ext uri="{FF2B5EF4-FFF2-40B4-BE49-F238E27FC236}">
                <a16:creationId xmlns:a16="http://schemas.microsoft.com/office/drawing/2014/main" id="{03EBF8D6-D98F-431F-3054-A6551C68FDAD}"/>
              </a:ext>
            </a:extLst>
          </p:cNvPr>
          <p:cNvSpPr txBox="1"/>
          <p:nvPr/>
        </p:nvSpPr>
        <p:spPr>
          <a:xfrm>
            <a:off x="8382307" y="4415317"/>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3.1%</a:t>
            </a:r>
          </a:p>
        </p:txBody>
      </p:sp>
      <p:sp>
        <p:nvSpPr>
          <p:cNvPr id="55" name="TextBox 12">
            <a:extLst>
              <a:ext uri="{FF2B5EF4-FFF2-40B4-BE49-F238E27FC236}">
                <a16:creationId xmlns:a16="http://schemas.microsoft.com/office/drawing/2014/main" id="{FB4C4017-157F-4A00-C2AC-166715C41717}"/>
              </a:ext>
            </a:extLst>
          </p:cNvPr>
          <p:cNvSpPr txBox="1"/>
          <p:nvPr/>
        </p:nvSpPr>
        <p:spPr>
          <a:xfrm>
            <a:off x="8382307" y="4330574"/>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3.5%</a:t>
            </a:r>
          </a:p>
        </p:txBody>
      </p:sp>
      <p:sp>
        <p:nvSpPr>
          <p:cNvPr id="56" name="TextBox 12">
            <a:extLst>
              <a:ext uri="{FF2B5EF4-FFF2-40B4-BE49-F238E27FC236}">
                <a16:creationId xmlns:a16="http://schemas.microsoft.com/office/drawing/2014/main" id="{9A1CA24D-E4C0-52F8-D359-833C028CEC57}"/>
              </a:ext>
            </a:extLst>
          </p:cNvPr>
          <p:cNvSpPr txBox="1"/>
          <p:nvPr/>
        </p:nvSpPr>
        <p:spPr>
          <a:xfrm>
            <a:off x="8382307" y="4228974"/>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4.3%</a:t>
            </a:r>
          </a:p>
        </p:txBody>
      </p:sp>
      <p:sp>
        <p:nvSpPr>
          <p:cNvPr id="57" name="TextBox 12">
            <a:extLst>
              <a:ext uri="{FF2B5EF4-FFF2-40B4-BE49-F238E27FC236}">
                <a16:creationId xmlns:a16="http://schemas.microsoft.com/office/drawing/2014/main" id="{65C62A50-F59E-05B5-082B-B5C018AB02F8}"/>
              </a:ext>
            </a:extLst>
          </p:cNvPr>
          <p:cNvSpPr txBox="1"/>
          <p:nvPr/>
        </p:nvSpPr>
        <p:spPr>
          <a:xfrm>
            <a:off x="8382307" y="4101763"/>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5.1%</a:t>
            </a:r>
          </a:p>
        </p:txBody>
      </p:sp>
      <p:sp>
        <p:nvSpPr>
          <p:cNvPr id="58" name="TextBox 12">
            <a:extLst>
              <a:ext uri="{FF2B5EF4-FFF2-40B4-BE49-F238E27FC236}">
                <a16:creationId xmlns:a16="http://schemas.microsoft.com/office/drawing/2014/main" id="{8EC458E6-D5B3-7128-D97A-FA4575B0A3FC}"/>
              </a:ext>
            </a:extLst>
          </p:cNvPr>
          <p:cNvSpPr txBox="1"/>
          <p:nvPr/>
        </p:nvSpPr>
        <p:spPr>
          <a:xfrm>
            <a:off x="8382307" y="3463812"/>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10.7%</a:t>
            </a:r>
          </a:p>
        </p:txBody>
      </p:sp>
      <p:sp>
        <p:nvSpPr>
          <p:cNvPr id="59" name="TextBox 12">
            <a:extLst>
              <a:ext uri="{FF2B5EF4-FFF2-40B4-BE49-F238E27FC236}">
                <a16:creationId xmlns:a16="http://schemas.microsoft.com/office/drawing/2014/main" id="{970287D8-86E5-587C-BB14-832C50AB5AF4}"/>
              </a:ext>
            </a:extLst>
          </p:cNvPr>
          <p:cNvSpPr txBox="1"/>
          <p:nvPr/>
        </p:nvSpPr>
        <p:spPr>
          <a:xfrm>
            <a:off x="8382307" y="3178537"/>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14.0%</a:t>
            </a:r>
          </a:p>
        </p:txBody>
      </p:sp>
      <p:sp>
        <p:nvSpPr>
          <p:cNvPr id="60" name="TextBox 12">
            <a:extLst>
              <a:ext uri="{FF2B5EF4-FFF2-40B4-BE49-F238E27FC236}">
                <a16:creationId xmlns:a16="http://schemas.microsoft.com/office/drawing/2014/main" id="{FA6EE39B-2903-EFF5-DDBF-4F4ED108112B}"/>
              </a:ext>
            </a:extLst>
          </p:cNvPr>
          <p:cNvSpPr txBox="1"/>
          <p:nvPr/>
        </p:nvSpPr>
        <p:spPr>
          <a:xfrm>
            <a:off x="8382307" y="3061267"/>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15.0%</a:t>
            </a:r>
          </a:p>
        </p:txBody>
      </p:sp>
      <p:sp>
        <p:nvSpPr>
          <p:cNvPr id="61" name="TextBox 12">
            <a:extLst>
              <a:ext uri="{FF2B5EF4-FFF2-40B4-BE49-F238E27FC236}">
                <a16:creationId xmlns:a16="http://schemas.microsoft.com/office/drawing/2014/main" id="{F5619BA4-6249-51B6-035D-679B21837753}"/>
              </a:ext>
            </a:extLst>
          </p:cNvPr>
          <p:cNvSpPr txBox="1"/>
          <p:nvPr/>
        </p:nvSpPr>
        <p:spPr>
          <a:xfrm>
            <a:off x="8382307" y="2791392"/>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17.3%</a:t>
            </a:r>
          </a:p>
        </p:txBody>
      </p:sp>
      <p:sp>
        <p:nvSpPr>
          <p:cNvPr id="62" name="TextBox 12">
            <a:extLst>
              <a:ext uri="{FF2B5EF4-FFF2-40B4-BE49-F238E27FC236}">
                <a16:creationId xmlns:a16="http://schemas.microsoft.com/office/drawing/2014/main" id="{B0B0E959-EA7B-42EB-A6F4-467513BCC402}"/>
              </a:ext>
            </a:extLst>
          </p:cNvPr>
          <p:cNvSpPr txBox="1"/>
          <p:nvPr/>
        </p:nvSpPr>
        <p:spPr>
          <a:xfrm>
            <a:off x="8382307" y="2505642"/>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20.6%</a:t>
            </a:r>
          </a:p>
        </p:txBody>
      </p:sp>
      <p:sp>
        <p:nvSpPr>
          <p:cNvPr id="63" name="TextBox 12">
            <a:extLst>
              <a:ext uri="{FF2B5EF4-FFF2-40B4-BE49-F238E27FC236}">
                <a16:creationId xmlns:a16="http://schemas.microsoft.com/office/drawing/2014/main" id="{C3198395-B82E-8884-7458-43A22BD13C0A}"/>
              </a:ext>
            </a:extLst>
          </p:cNvPr>
          <p:cNvSpPr txBox="1"/>
          <p:nvPr/>
        </p:nvSpPr>
        <p:spPr>
          <a:xfrm>
            <a:off x="9360207" y="2140409"/>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25%</a:t>
            </a:r>
          </a:p>
        </p:txBody>
      </p:sp>
      <p:sp>
        <p:nvSpPr>
          <p:cNvPr id="64" name="TextBox 12">
            <a:extLst>
              <a:ext uri="{FF2B5EF4-FFF2-40B4-BE49-F238E27FC236}">
                <a16:creationId xmlns:a16="http://schemas.microsoft.com/office/drawing/2014/main" id="{2A20C9BE-FF02-DD61-1537-A2347AFA566C}"/>
              </a:ext>
            </a:extLst>
          </p:cNvPr>
          <p:cNvSpPr txBox="1"/>
          <p:nvPr/>
        </p:nvSpPr>
        <p:spPr>
          <a:xfrm>
            <a:off x="9360207" y="2662785"/>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20%</a:t>
            </a:r>
          </a:p>
        </p:txBody>
      </p:sp>
      <p:sp>
        <p:nvSpPr>
          <p:cNvPr id="65" name="TextBox 12">
            <a:extLst>
              <a:ext uri="{FF2B5EF4-FFF2-40B4-BE49-F238E27FC236}">
                <a16:creationId xmlns:a16="http://schemas.microsoft.com/office/drawing/2014/main" id="{F12FF208-23EA-3C62-5C4E-1B9B7D04DCFA}"/>
              </a:ext>
            </a:extLst>
          </p:cNvPr>
          <p:cNvSpPr txBox="1"/>
          <p:nvPr/>
        </p:nvSpPr>
        <p:spPr>
          <a:xfrm>
            <a:off x="9360207" y="3147061"/>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15%</a:t>
            </a:r>
          </a:p>
        </p:txBody>
      </p:sp>
      <p:sp>
        <p:nvSpPr>
          <p:cNvPr id="66" name="TextBox 12">
            <a:extLst>
              <a:ext uri="{FF2B5EF4-FFF2-40B4-BE49-F238E27FC236}">
                <a16:creationId xmlns:a16="http://schemas.microsoft.com/office/drawing/2014/main" id="{4A978969-477F-7660-23F4-7CE6AA881C81}"/>
              </a:ext>
            </a:extLst>
          </p:cNvPr>
          <p:cNvSpPr txBox="1"/>
          <p:nvPr/>
        </p:nvSpPr>
        <p:spPr>
          <a:xfrm>
            <a:off x="9360207" y="3631337"/>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10%</a:t>
            </a:r>
          </a:p>
        </p:txBody>
      </p:sp>
      <p:sp>
        <p:nvSpPr>
          <p:cNvPr id="67" name="TextBox 12">
            <a:extLst>
              <a:ext uri="{FF2B5EF4-FFF2-40B4-BE49-F238E27FC236}">
                <a16:creationId xmlns:a16="http://schemas.microsoft.com/office/drawing/2014/main" id="{11AE977E-7E33-265C-32C1-1F2D09D932B4}"/>
              </a:ext>
            </a:extLst>
          </p:cNvPr>
          <p:cNvSpPr txBox="1"/>
          <p:nvPr/>
        </p:nvSpPr>
        <p:spPr>
          <a:xfrm>
            <a:off x="9360207" y="4127163"/>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5%</a:t>
            </a:r>
          </a:p>
        </p:txBody>
      </p:sp>
      <p:sp>
        <p:nvSpPr>
          <p:cNvPr id="68" name="TextBox 12">
            <a:extLst>
              <a:ext uri="{FF2B5EF4-FFF2-40B4-BE49-F238E27FC236}">
                <a16:creationId xmlns:a16="http://schemas.microsoft.com/office/drawing/2014/main" id="{7F303B2E-3CBC-0D8F-5419-4E4C80EF5873}"/>
              </a:ext>
            </a:extLst>
          </p:cNvPr>
          <p:cNvSpPr txBox="1"/>
          <p:nvPr/>
        </p:nvSpPr>
        <p:spPr>
          <a:xfrm>
            <a:off x="9360207" y="4626189"/>
            <a:ext cx="34827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10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1000" b="0" i="0" u="none" strike="noStrike" kern="1200" cap="none" spc="0" normalizeH="0" baseline="0" noProof="0">
                <a:ln>
                  <a:noFill/>
                </a:ln>
                <a:solidFill>
                  <a:srgbClr val="0C223E"/>
                </a:solidFill>
                <a:effectLst/>
                <a:uLnTx/>
                <a:uFillTx/>
                <a:latin typeface="Source Serif Pro" panose="020B0604020202020204"/>
                <a:ea typeface="+mn-ea"/>
                <a:cs typeface="+mn-cs"/>
              </a:rPr>
              <a:t>0%</a:t>
            </a:r>
          </a:p>
        </p:txBody>
      </p:sp>
      <p:grpSp>
        <p:nvGrpSpPr>
          <p:cNvPr id="69" name="Group">
            <a:extLst>
              <a:ext uri="{FF2B5EF4-FFF2-40B4-BE49-F238E27FC236}">
                <a16:creationId xmlns:a16="http://schemas.microsoft.com/office/drawing/2014/main" id="{A73EAABA-0F53-CB78-1EE0-5DBF91BD2538}"/>
              </a:ext>
            </a:extLst>
          </p:cNvPr>
          <p:cNvGrpSpPr/>
          <p:nvPr/>
        </p:nvGrpSpPr>
        <p:grpSpPr>
          <a:xfrm>
            <a:off x="9682791" y="2011396"/>
            <a:ext cx="1830552" cy="3052974"/>
            <a:chOff x="0" y="0"/>
            <a:chExt cx="1830551" cy="3052972"/>
          </a:xfrm>
        </p:grpSpPr>
        <p:sp>
          <p:nvSpPr>
            <p:cNvPr id="70" name="Rectangle">
              <a:extLst>
                <a:ext uri="{FF2B5EF4-FFF2-40B4-BE49-F238E27FC236}">
                  <a16:creationId xmlns:a16="http://schemas.microsoft.com/office/drawing/2014/main" id="{E9515E88-B54E-1B2A-4130-AAD1B528C098}"/>
                </a:ext>
              </a:extLst>
            </p:cNvPr>
            <p:cNvSpPr/>
            <p:nvPr/>
          </p:nvSpPr>
          <p:spPr>
            <a:xfrm>
              <a:off x="0" y="2253079"/>
              <a:ext cx="1830552" cy="482025"/>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71" name="Rectangle">
              <a:extLst>
                <a:ext uri="{FF2B5EF4-FFF2-40B4-BE49-F238E27FC236}">
                  <a16:creationId xmlns:a16="http://schemas.microsoft.com/office/drawing/2014/main" id="{B397BFB4-6C95-7B21-E6C5-A734C57E0EBA}"/>
                </a:ext>
              </a:extLst>
            </p:cNvPr>
            <p:cNvSpPr/>
            <p:nvPr/>
          </p:nvSpPr>
          <p:spPr>
            <a:xfrm>
              <a:off x="0" y="1755516"/>
              <a:ext cx="1830552" cy="482025"/>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72" name="Rectangle">
              <a:extLst>
                <a:ext uri="{FF2B5EF4-FFF2-40B4-BE49-F238E27FC236}">
                  <a16:creationId xmlns:a16="http://schemas.microsoft.com/office/drawing/2014/main" id="{2B01BF30-098E-9E63-3E27-814CCD9301EB}"/>
                </a:ext>
              </a:extLst>
            </p:cNvPr>
            <p:cNvSpPr/>
            <p:nvPr/>
          </p:nvSpPr>
          <p:spPr>
            <a:xfrm>
              <a:off x="0" y="1259408"/>
              <a:ext cx="1830552" cy="482026"/>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73" name="Rectangle">
              <a:extLst>
                <a:ext uri="{FF2B5EF4-FFF2-40B4-BE49-F238E27FC236}">
                  <a16:creationId xmlns:a16="http://schemas.microsoft.com/office/drawing/2014/main" id="{7DC48ED0-9782-8D37-2781-CE9AEE69C30D}"/>
                </a:ext>
              </a:extLst>
            </p:cNvPr>
            <p:cNvSpPr/>
            <p:nvPr/>
          </p:nvSpPr>
          <p:spPr>
            <a:xfrm>
              <a:off x="0" y="768185"/>
              <a:ext cx="1830552" cy="482026"/>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74" name="Rectangle">
              <a:extLst>
                <a:ext uri="{FF2B5EF4-FFF2-40B4-BE49-F238E27FC236}">
                  <a16:creationId xmlns:a16="http://schemas.microsoft.com/office/drawing/2014/main" id="{384F6C76-803B-A495-54E0-1C7B0B303330}"/>
                </a:ext>
              </a:extLst>
            </p:cNvPr>
            <p:cNvSpPr/>
            <p:nvPr/>
          </p:nvSpPr>
          <p:spPr>
            <a:xfrm>
              <a:off x="0" y="270623"/>
              <a:ext cx="1830552" cy="482025"/>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75" name="Rectangle">
              <a:extLst>
                <a:ext uri="{FF2B5EF4-FFF2-40B4-BE49-F238E27FC236}">
                  <a16:creationId xmlns:a16="http://schemas.microsoft.com/office/drawing/2014/main" id="{69431B51-9235-2198-988D-4CC08369BDED}"/>
                </a:ext>
              </a:extLst>
            </p:cNvPr>
            <p:cNvSpPr/>
            <p:nvPr/>
          </p:nvSpPr>
          <p:spPr>
            <a:xfrm>
              <a:off x="0" y="0"/>
              <a:ext cx="1830552" cy="256540"/>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76" name="Rectangle">
              <a:extLst>
                <a:ext uri="{FF2B5EF4-FFF2-40B4-BE49-F238E27FC236}">
                  <a16:creationId xmlns:a16="http://schemas.microsoft.com/office/drawing/2014/main" id="{9284CC40-EC71-49EC-9918-74FE9129D156}"/>
                </a:ext>
              </a:extLst>
            </p:cNvPr>
            <p:cNvSpPr/>
            <p:nvPr/>
          </p:nvSpPr>
          <p:spPr>
            <a:xfrm>
              <a:off x="0" y="2755546"/>
              <a:ext cx="1830552" cy="297427"/>
            </a:xfrm>
            <a:prstGeom prst="rect">
              <a:avLst/>
            </a:prstGeom>
            <a:solidFill>
              <a:srgbClr val="DDDDDD">
                <a:alpha val="36931"/>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grpSp>
      <p:sp>
        <p:nvSpPr>
          <p:cNvPr id="77" name="TextBox 12">
            <a:extLst>
              <a:ext uri="{FF2B5EF4-FFF2-40B4-BE49-F238E27FC236}">
                <a16:creationId xmlns:a16="http://schemas.microsoft.com/office/drawing/2014/main" id="{E5A765C9-5626-7AFA-D670-06B8C3B6938E}"/>
              </a:ext>
            </a:extLst>
          </p:cNvPr>
          <p:cNvSpPr txBox="1"/>
          <p:nvPr/>
        </p:nvSpPr>
        <p:spPr>
          <a:xfrm>
            <a:off x="9618440" y="5078911"/>
            <a:ext cx="1962329"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200"/>
              </a:spcBef>
              <a:defRPr sz="900"/>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sz="900" b="0" i="0" u="none" strike="noStrike" kern="1200" cap="none" spc="0" normalizeH="0" baseline="0" noProof="0">
                <a:ln>
                  <a:noFill/>
                </a:ln>
                <a:solidFill>
                  <a:srgbClr val="0C223E"/>
                </a:solidFill>
                <a:effectLst/>
                <a:uLnTx/>
                <a:uFillTx/>
                <a:latin typeface="Source Serif Pro" panose="020B0604020202020204"/>
                <a:ea typeface="+mn-ea"/>
                <a:cs typeface="+mn-cs"/>
              </a:rPr>
              <a:t>2014      2015      2016      2017      2018</a:t>
            </a:r>
          </a:p>
        </p:txBody>
      </p:sp>
      <p:sp>
        <p:nvSpPr>
          <p:cNvPr id="78" name="Line">
            <a:extLst>
              <a:ext uri="{FF2B5EF4-FFF2-40B4-BE49-F238E27FC236}">
                <a16:creationId xmlns:a16="http://schemas.microsoft.com/office/drawing/2014/main" id="{BDEEEA23-EB9B-A0F9-EA9F-3C23D09434D0}"/>
              </a:ext>
            </a:extLst>
          </p:cNvPr>
          <p:cNvSpPr/>
          <p:nvPr/>
        </p:nvSpPr>
        <p:spPr>
          <a:xfrm>
            <a:off x="9647799" y="4758179"/>
            <a:ext cx="1903612" cy="1"/>
          </a:xfrm>
          <a:prstGeom prst="line">
            <a:avLst/>
          </a:prstGeom>
          <a:ln w="12700">
            <a:solidFill>
              <a:srgbClr val="535353"/>
            </a:solidFill>
            <a:prstDash val="sysDot"/>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79" name="Line">
            <a:extLst>
              <a:ext uri="{FF2B5EF4-FFF2-40B4-BE49-F238E27FC236}">
                <a16:creationId xmlns:a16="http://schemas.microsoft.com/office/drawing/2014/main" id="{18E354CA-2B22-431A-FAEB-E7B84B4F9F11}"/>
              </a:ext>
            </a:extLst>
          </p:cNvPr>
          <p:cNvSpPr/>
          <p:nvPr/>
        </p:nvSpPr>
        <p:spPr>
          <a:xfrm rot="18013638">
            <a:off x="8989846" y="3389891"/>
            <a:ext cx="2966039" cy="173920"/>
          </a:xfrm>
          <a:custGeom>
            <a:avLst/>
            <a:gdLst/>
            <a:ahLst/>
            <a:cxnLst>
              <a:cxn ang="0">
                <a:pos x="wd2" y="hd2"/>
              </a:cxn>
              <a:cxn ang="5400000">
                <a:pos x="wd2" y="hd2"/>
              </a:cxn>
              <a:cxn ang="10800000">
                <a:pos x="wd2" y="hd2"/>
              </a:cxn>
              <a:cxn ang="16200000">
                <a:pos x="wd2" y="hd2"/>
              </a:cxn>
            </a:cxnLst>
            <a:rect l="0" t="0" r="r" b="b"/>
            <a:pathLst>
              <a:path w="21600" h="21600" extrusionOk="0">
                <a:moveTo>
                  <a:pt x="0" y="9438"/>
                </a:moveTo>
                <a:lnTo>
                  <a:pt x="6583" y="0"/>
                </a:lnTo>
                <a:lnTo>
                  <a:pt x="11148" y="102"/>
                </a:lnTo>
                <a:lnTo>
                  <a:pt x="14150" y="10829"/>
                </a:lnTo>
                <a:lnTo>
                  <a:pt x="16987" y="21600"/>
                </a:lnTo>
                <a:lnTo>
                  <a:pt x="21600" y="13658"/>
                </a:lnTo>
              </a:path>
            </a:pathLst>
          </a:custGeom>
          <a:ln w="12700">
            <a:solidFill>
              <a:schemeClr val="accent6">
                <a:lumOff val="-9568"/>
              </a:schemeClr>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80" name="Line">
            <a:extLst>
              <a:ext uri="{FF2B5EF4-FFF2-40B4-BE49-F238E27FC236}">
                <a16:creationId xmlns:a16="http://schemas.microsoft.com/office/drawing/2014/main" id="{6493CFA0-9B38-BAD4-4B48-34C5C45E5117}"/>
              </a:ext>
            </a:extLst>
          </p:cNvPr>
          <p:cNvSpPr/>
          <p:nvPr/>
        </p:nvSpPr>
        <p:spPr>
          <a:xfrm rot="18385386">
            <a:off x="9250657" y="3696781"/>
            <a:ext cx="2569115" cy="1236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76" y="5655"/>
                  <a:pt x="2966" y="9499"/>
                  <a:pt x="4464" y="11510"/>
                </a:cubicBezTo>
                <a:cubicBezTo>
                  <a:pt x="6458" y="14187"/>
                  <a:pt x="8458" y="13609"/>
                  <a:pt x="10455" y="14606"/>
                </a:cubicBezTo>
                <a:cubicBezTo>
                  <a:pt x="12333" y="15545"/>
                  <a:pt x="14209" y="17878"/>
                  <a:pt x="16080" y="21600"/>
                </a:cubicBezTo>
                <a:lnTo>
                  <a:pt x="21600" y="0"/>
                </a:lnTo>
              </a:path>
            </a:pathLst>
          </a:custGeom>
          <a:ln w="12700">
            <a:solidFill>
              <a:schemeClr val="accent4">
                <a:lumOff val="25000"/>
              </a:schemeClr>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81" name="Line">
            <a:extLst>
              <a:ext uri="{FF2B5EF4-FFF2-40B4-BE49-F238E27FC236}">
                <a16:creationId xmlns:a16="http://schemas.microsoft.com/office/drawing/2014/main" id="{83996836-3DE4-DA4F-DE5F-F51C94B8C31A}"/>
              </a:ext>
            </a:extLst>
          </p:cNvPr>
          <p:cNvSpPr/>
          <p:nvPr/>
        </p:nvSpPr>
        <p:spPr>
          <a:xfrm rot="18900000">
            <a:off x="9417976" y="3970554"/>
            <a:ext cx="2169809" cy="965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887" y="21600"/>
                </a:lnTo>
                <a:cubicBezTo>
                  <a:pt x="7579" y="15703"/>
                  <a:pt x="9283" y="11702"/>
                  <a:pt x="10993" y="9612"/>
                </a:cubicBezTo>
                <a:cubicBezTo>
                  <a:pt x="13050" y="7098"/>
                  <a:pt x="15111" y="7352"/>
                  <a:pt x="17166" y="10370"/>
                </a:cubicBezTo>
                <a:lnTo>
                  <a:pt x="21600" y="2033"/>
                </a:lnTo>
              </a:path>
            </a:pathLst>
          </a:cu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82" name="Line">
            <a:extLst>
              <a:ext uri="{FF2B5EF4-FFF2-40B4-BE49-F238E27FC236}">
                <a16:creationId xmlns:a16="http://schemas.microsoft.com/office/drawing/2014/main" id="{A8F8AF1C-59F2-3C5E-1E6F-7EDC5FBF5B57}"/>
              </a:ext>
            </a:extLst>
          </p:cNvPr>
          <p:cNvSpPr/>
          <p:nvPr/>
        </p:nvSpPr>
        <p:spPr>
          <a:xfrm rot="18461155">
            <a:off x="9320840" y="3760320"/>
            <a:ext cx="2398719" cy="144345"/>
          </a:xfrm>
          <a:custGeom>
            <a:avLst/>
            <a:gdLst/>
            <a:ahLst/>
            <a:cxnLst>
              <a:cxn ang="0">
                <a:pos x="wd2" y="hd2"/>
              </a:cxn>
              <a:cxn ang="5400000">
                <a:pos x="wd2" y="hd2"/>
              </a:cxn>
              <a:cxn ang="10800000">
                <a:pos x="wd2" y="hd2"/>
              </a:cxn>
              <a:cxn ang="16200000">
                <a:pos x="wd2" y="hd2"/>
              </a:cxn>
            </a:cxnLst>
            <a:rect l="0" t="0" r="r" b="b"/>
            <a:pathLst>
              <a:path w="21600" h="21047" extrusionOk="0">
                <a:moveTo>
                  <a:pt x="0" y="0"/>
                </a:moveTo>
                <a:cubicBezTo>
                  <a:pt x="1577" y="365"/>
                  <a:pt x="3153" y="1886"/>
                  <a:pt x="4722" y="4557"/>
                </a:cubicBezTo>
                <a:cubicBezTo>
                  <a:pt x="6883" y="8235"/>
                  <a:pt x="9028" y="14091"/>
                  <a:pt x="11191" y="17500"/>
                </a:cubicBezTo>
                <a:cubicBezTo>
                  <a:pt x="13095" y="20502"/>
                  <a:pt x="15009" y="21600"/>
                  <a:pt x="16922" y="20789"/>
                </a:cubicBezTo>
                <a:lnTo>
                  <a:pt x="21600" y="9285"/>
                </a:lnTo>
              </a:path>
            </a:pathLst>
          </a:custGeom>
          <a:ln w="12700">
            <a:solidFill>
              <a:srgbClr val="000000"/>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83" name="TextBox 12">
            <a:extLst>
              <a:ext uri="{FF2B5EF4-FFF2-40B4-BE49-F238E27FC236}">
                <a16:creationId xmlns:a16="http://schemas.microsoft.com/office/drawing/2014/main" id="{1C89E7B3-EB7B-D8E4-FB3E-82BAB25D0433}"/>
              </a:ext>
            </a:extLst>
          </p:cNvPr>
          <p:cNvSpPr txBox="1"/>
          <p:nvPr/>
        </p:nvSpPr>
        <p:spPr>
          <a:xfrm>
            <a:off x="11150907" y="3389496"/>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11.4%</a:t>
            </a:r>
          </a:p>
        </p:txBody>
      </p:sp>
      <p:sp>
        <p:nvSpPr>
          <p:cNvPr id="84" name="TextBox 12">
            <a:extLst>
              <a:ext uri="{FF2B5EF4-FFF2-40B4-BE49-F238E27FC236}">
                <a16:creationId xmlns:a16="http://schemas.microsoft.com/office/drawing/2014/main" id="{56C6F07C-2750-4665-79DE-0FCF93D1DBA3}"/>
              </a:ext>
            </a:extLst>
          </p:cNvPr>
          <p:cNvSpPr txBox="1"/>
          <p:nvPr/>
        </p:nvSpPr>
        <p:spPr>
          <a:xfrm>
            <a:off x="11163607" y="3035867"/>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16.4%</a:t>
            </a:r>
          </a:p>
        </p:txBody>
      </p:sp>
      <p:sp>
        <p:nvSpPr>
          <p:cNvPr id="85" name="TextBox 12">
            <a:extLst>
              <a:ext uri="{FF2B5EF4-FFF2-40B4-BE49-F238E27FC236}">
                <a16:creationId xmlns:a16="http://schemas.microsoft.com/office/drawing/2014/main" id="{D7E86CF0-8DBA-79F1-D44A-16953444C14A}"/>
              </a:ext>
            </a:extLst>
          </p:cNvPr>
          <p:cNvSpPr txBox="1"/>
          <p:nvPr/>
        </p:nvSpPr>
        <p:spPr>
          <a:xfrm>
            <a:off x="11150907" y="2713585"/>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18.4%</a:t>
            </a:r>
          </a:p>
        </p:txBody>
      </p:sp>
      <p:sp>
        <p:nvSpPr>
          <p:cNvPr id="86" name="TextBox 12">
            <a:extLst>
              <a:ext uri="{FF2B5EF4-FFF2-40B4-BE49-F238E27FC236}">
                <a16:creationId xmlns:a16="http://schemas.microsoft.com/office/drawing/2014/main" id="{74FEBA95-402C-2A34-EBAF-95538E3C2831}"/>
              </a:ext>
            </a:extLst>
          </p:cNvPr>
          <p:cNvSpPr txBox="1"/>
          <p:nvPr/>
        </p:nvSpPr>
        <p:spPr>
          <a:xfrm>
            <a:off x="11150907" y="2520459"/>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21.1%</a:t>
            </a:r>
          </a:p>
        </p:txBody>
      </p:sp>
      <p:sp>
        <p:nvSpPr>
          <p:cNvPr id="87" name="TextBox 12">
            <a:extLst>
              <a:ext uri="{FF2B5EF4-FFF2-40B4-BE49-F238E27FC236}">
                <a16:creationId xmlns:a16="http://schemas.microsoft.com/office/drawing/2014/main" id="{3C6DDD8B-E86D-1782-D90C-CF58BB42C63D}"/>
              </a:ext>
            </a:extLst>
          </p:cNvPr>
          <p:cNvSpPr txBox="1"/>
          <p:nvPr/>
        </p:nvSpPr>
        <p:spPr>
          <a:xfrm>
            <a:off x="11176307" y="2036796"/>
            <a:ext cx="348273"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spcBef>
                <a:spcPts val="1200"/>
              </a:spcBef>
              <a:defRPr sz="700"/>
            </a:lvl1p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sz="700" b="0" i="0" u="none" strike="noStrike" kern="1200" cap="none" spc="0" normalizeH="0" baseline="0" noProof="0">
                <a:ln>
                  <a:noFill/>
                </a:ln>
                <a:solidFill>
                  <a:srgbClr val="0C223E"/>
                </a:solidFill>
                <a:effectLst/>
                <a:uLnTx/>
                <a:uFillTx/>
                <a:latin typeface="Source Serif Pro" panose="020B0604020202020204"/>
                <a:ea typeface="+mn-ea"/>
                <a:cs typeface="+mn-cs"/>
              </a:rPr>
              <a:t>25.8%</a:t>
            </a:r>
          </a:p>
        </p:txBody>
      </p:sp>
      <p:sp>
        <p:nvSpPr>
          <p:cNvPr id="88" name="Line">
            <a:extLst>
              <a:ext uri="{FF2B5EF4-FFF2-40B4-BE49-F238E27FC236}">
                <a16:creationId xmlns:a16="http://schemas.microsoft.com/office/drawing/2014/main" id="{188EC3CF-7ADE-BB95-453F-27940AB3BF1D}"/>
              </a:ext>
            </a:extLst>
          </p:cNvPr>
          <p:cNvSpPr/>
          <p:nvPr/>
        </p:nvSpPr>
        <p:spPr>
          <a:xfrm rot="18900000">
            <a:off x="9544422" y="4038863"/>
            <a:ext cx="1893374" cy="2114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29" y="14756"/>
                </a:lnTo>
                <a:lnTo>
                  <a:pt x="11740" y="11255"/>
                </a:lnTo>
                <a:lnTo>
                  <a:pt x="16691" y="20505"/>
                </a:lnTo>
                <a:lnTo>
                  <a:pt x="19205" y="20718"/>
                </a:lnTo>
                <a:lnTo>
                  <a:pt x="21600" y="21600"/>
                </a:lnTo>
              </a:path>
            </a:pathLst>
          </a:custGeom>
          <a:ln w="12700">
            <a:solidFill>
              <a:schemeClr val="accent2">
                <a:satOff val="-18194"/>
                <a:lumOff val="-11215"/>
              </a:schemeClr>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89" name="TextBox 12">
            <a:extLst>
              <a:ext uri="{FF2B5EF4-FFF2-40B4-BE49-F238E27FC236}">
                <a16:creationId xmlns:a16="http://schemas.microsoft.com/office/drawing/2014/main" id="{6C38B485-DBF2-6DB3-0CF9-051D8967CC82}"/>
              </a:ext>
            </a:extLst>
          </p:cNvPr>
          <p:cNvSpPr txBox="1"/>
          <p:nvPr/>
        </p:nvSpPr>
        <p:spPr>
          <a:xfrm rot="5400000">
            <a:off x="8395853" y="2807853"/>
            <a:ext cx="1044593"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11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sz="1100" b="0" i="0" u="none" strike="noStrike" kern="1200" cap="none" spc="0" normalizeH="0" baseline="0" noProof="0">
                <a:ln>
                  <a:noFill/>
                </a:ln>
                <a:solidFill>
                  <a:srgbClr val="0C223E"/>
                </a:solidFill>
                <a:effectLst/>
                <a:uLnTx/>
                <a:uFillTx/>
                <a:latin typeface="Source Serif Pro" panose="020B0604020202020204"/>
                <a:ea typeface="+mn-ea"/>
                <a:cs typeface="+mn-cs"/>
              </a:rPr>
              <a:t>Average Price</a:t>
            </a:r>
          </a:p>
        </p:txBody>
      </p:sp>
      <p:sp>
        <p:nvSpPr>
          <p:cNvPr id="90" name="TextBox 12">
            <a:extLst>
              <a:ext uri="{FF2B5EF4-FFF2-40B4-BE49-F238E27FC236}">
                <a16:creationId xmlns:a16="http://schemas.microsoft.com/office/drawing/2014/main" id="{5AA46BC9-BEF5-58B2-730B-A9E28415FA2A}"/>
              </a:ext>
            </a:extLst>
          </p:cNvPr>
          <p:cNvSpPr txBox="1"/>
          <p:nvPr/>
        </p:nvSpPr>
        <p:spPr>
          <a:xfrm rot="5400000">
            <a:off x="8481762" y="4351818"/>
            <a:ext cx="821975"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11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sz="1100" b="0" i="0" u="none" strike="noStrike" kern="1200" cap="none" spc="0" normalizeH="0" baseline="0" noProof="0">
                <a:ln>
                  <a:noFill/>
                </a:ln>
                <a:solidFill>
                  <a:srgbClr val="0C223E"/>
                </a:solidFill>
                <a:effectLst/>
                <a:uLnTx/>
                <a:uFillTx/>
                <a:latin typeface="Source Serif Pro" panose="020B0604020202020204"/>
                <a:ea typeface="+mn-ea"/>
                <a:cs typeface="+mn-cs"/>
              </a:rPr>
              <a:t>Utilization</a:t>
            </a:r>
          </a:p>
        </p:txBody>
      </p:sp>
      <p:sp>
        <p:nvSpPr>
          <p:cNvPr id="91" name="TextBox 12">
            <a:extLst>
              <a:ext uri="{FF2B5EF4-FFF2-40B4-BE49-F238E27FC236}">
                <a16:creationId xmlns:a16="http://schemas.microsoft.com/office/drawing/2014/main" id="{480B3D08-62FE-211C-80EF-72F172E6C8D6}"/>
              </a:ext>
            </a:extLst>
          </p:cNvPr>
          <p:cNvSpPr txBox="1"/>
          <p:nvPr/>
        </p:nvSpPr>
        <p:spPr>
          <a:xfrm rot="16200000">
            <a:off x="8836233" y="3567295"/>
            <a:ext cx="821975"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200"/>
              </a:spcBef>
              <a:defRPr sz="1100"/>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sz="1100" b="0" i="0" u="none" strike="noStrike" kern="1200" cap="none" spc="0" normalizeH="0" baseline="0" noProof="0">
                <a:ln>
                  <a:noFill/>
                </a:ln>
                <a:solidFill>
                  <a:srgbClr val="0C223E"/>
                </a:solidFill>
                <a:effectLst/>
                <a:uLnTx/>
                <a:uFillTx/>
                <a:latin typeface="Source Serif Pro" panose="020B0604020202020204"/>
                <a:ea typeface="+mn-ea"/>
                <a:cs typeface="+mn-cs"/>
              </a:rPr>
              <a:t>Spending</a:t>
            </a:r>
          </a:p>
        </p:txBody>
      </p:sp>
      <p:sp>
        <p:nvSpPr>
          <p:cNvPr id="92" name="Line">
            <a:extLst>
              <a:ext uri="{FF2B5EF4-FFF2-40B4-BE49-F238E27FC236}">
                <a16:creationId xmlns:a16="http://schemas.microsoft.com/office/drawing/2014/main" id="{AF649CA4-795E-65AD-DEC9-8091B4429EA9}"/>
              </a:ext>
            </a:extLst>
          </p:cNvPr>
          <p:cNvSpPr/>
          <p:nvPr/>
        </p:nvSpPr>
        <p:spPr>
          <a:xfrm rot="2700000">
            <a:off x="8811465" y="3409899"/>
            <a:ext cx="378165" cy="105271"/>
          </a:xfrm>
          <a:custGeom>
            <a:avLst/>
            <a:gdLst/>
            <a:ahLst/>
            <a:cxnLst>
              <a:cxn ang="0">
                <a:pos x="wd2" y="hd2"/>
              </a:cxn>
              <a:cxn ang="5400000">
                <a:pos x="wd2" y="hd2"/>
              </a:cxn>
              <a:cxn ang="10800000">
                <a:pos x="wd2" y="hd2"/>
              </a:cxn>
              <a:cxn ang="16200000">
                <a:pos x="wd2" y="hd2"/>
              </a:cxn>
            </a:cxnLst>
            <a:rect l="0" t="0" r="r" b="b"/>
            <a:pathLst>
              <a:path w="21600" h="20247" extrusionOk="0">
                <a:moveTo>
                  <a:pt x="0" y="0"/>
                </a:moveTo>
                <a:cubicBezTo>
                  <a:pt x="2607" y="13851"/>
                  <a:pt x="7303" y="21600"/>
                  <a:pt x="12151" y="20052"/>
                </a:cubicBezTo>
                <a:cubicBezTo>
                  <a:pt x="16005" y="18821"/>
                  <a:pt x="19483" y="11747"/>
                  <a:pt x="21600" y="832"/>
                </a:cubicBezTo>
              </a:path>
            </a:pathLst>
          </a:custGeom>
          <a:ln w="12700">
            <a:solidFill>
              <a:srgbClr val="000000"/>
            </a:solidFill>
            <a:miter/>
            <a:tailEnd type="triangle"/>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93" name="Line">
            <a:extLst>
              <a:ext uri="{FF2B5EF4-FFF2-40B4-BE49-F238E27FC236}">
                <a16:creationId xmlns:a16="http://schemas.microsoft.com/office/drawing/2014/main" id="{9184457F-8C7A-C3FF-ED1D-85A57AE58C2B}"/>
              </a:ext>
            </a:extLst>
          </p:cNvPr>
          <p:cNvSpPr/>
          <p:nvPr/>
        </p:nvSpPr>
        <p:spPr>
          <a:xfrm rot="8054779" flipH="1">
            <a:off x="8808911" y="3841826"/>
            <a:ext cx="385730" cy="102476"/>
          </a:xfrm>
          <a:custGeom>
            <a:avLst/>
            <a:gdLst/>
            <a:ahLst/>
            <a:cxnLst>
              <a:cxn ang="0">
                <a:pos x="wd2" y="hd2"/>
              </a:cxn>
              <a:cxn ang="5400000">
                <a:pos x="wd2" y="hd2"/>
              </a:cxn>
              <a:cxn ang="10800000">
                <a:pos x="wd2" y="hd2"/>
              </a:cxn>
              <a:cxn ang="16200000">
                <a:pos x="wd2" y="hd2"/>
              </a:cxn>
            </a:cxnLst>
            <a:rect l="0" t="0" r="r" b="b"/>
            <a:pathLst>
              <a:path w="21600" h="19819" extrusionOk="0">
                <a:moveTo>
                  <a:pt x="0" y="4128"/>
                </a:moveTo>
                <a:cubicBezTo>
                  <a:pt x="3134" y="15913"/>
                  <a:pt x="7750" y="21600"/>
                  <a:pt x="12336" y="19327"/>
                </a:cubicBezTo>
                <a:cubicBezTo>
                  <a:pt x="16055" y="17484"/>
                  <a:pt x="19398" y="10510"/>
                  <a:pt x="21600" y="0"/>
                </a:cubicBezTo>
              </a:path>
            </a:pathLst>
          </a:custGeom>
          <a:ln w="12700">
            <a:solidFill>
              <a:srgbClr val="000000"/>
            </a:solidFill>
            <a:miter/>
            <a:tailEnd type="triangle"/>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94" name="TextBox 12">
            <a:extLst>
              <a:ext uri="{FF2B5EF4-FFF2-40B4-BE49-F238E27FC236}">
                <a16:creationId xmlns:a16="http://schemas.microsoft.com/office/drawing/2014/main" id="{1E26F02B-10B9-21CD-D1B3-9365E772D71E}"/>
              </a:ext>
            </a:extLst>
          </p:cNvPr>
          <p:cNvSpPr txBox="1"/>
          <p:nvPr/>
        </p:nvSpPr>
        <p:spPr>
          <a:xfrm>
            <a:off x="6799040" y="5307511"/>
            <a:ext cx="4674614"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sz="800"/>
            </a:pPr>
            <a:r>
              <a:rPr kumimoji="0" sz="800" b="1" i="0" u="none" strike="noStrike" kern="1200" cap="none" spc="0" normalizeH="0" baseline="0" noProof="0">
                <a:ln>
                  <a:noFill/>
                </a:ln>
                <a:solidFill>
                  <a:srgbClr val="0C223E"/>
                </a:solidFill>
                <a:effectLst/>
                <a:uLnTx/>
                <a:uFillTx/>
                <a:latin typeface="Source Serif Pro" panose="020B0604020202020204"/>
                <a:ea typeface="+mn-ea"/>
                <a:cs typeface="+mn-cs"/>
              </a:rPr>
              <a:t>Note</a:t>
            </a:r>
            <a:r>
              <a:rPr kumimoji="0" sz="800" b="0" i="0" u="none" strike="noStrike" kern="1200" cap="none" spc="0" normalizeH="0" baseline="0" noProof="0">
                <a:ln>
                  <a:noFill/>
                </a:ln>
                <a:solidFill>
                  <a:srgbClr val="0C223E"/>
                </a:solidFill>
                <a:effectLst/>
                <a:uLnTx/>
                <a:uFillTx/>
                <a:latin typeface="Source Serif Pro" panose="020B0604020202020204"/>
                <a:ea typeface="+mn-ea"/>
                <a:cs typeface="+mn-cs"/>
              </a:rPr>
              <a:t>: Utilization and average prices account for changes in the type or intensity of services used, with the exception of prescription drugs. Prescription drug spending is the amount paid on the pharmacy claim, which reflects discounts from the wholesale price, but not manufacturer rebates.</a:t>
            </a:r>
          </a:p>
        </p:txBody>
      </p:sp>
      <p:sp>
        <p:nvSpPr>
          <p:cNvPr id="95" name="Circle">
            <a:extLst>
              <a:ext uri="{FF2B5EF4-FFF2-40B4-BE49-F238E27FC236}">
                <a16:creationId xmlns:a16="http://schemas.microsoft.com/office/drawing/2014/main" id="{252D47BC-9D02-5355-00C6-7B3C83DC8C1F}"/>
              </a:ext>
            </a:extLst>
          </p:cNvPr>
          <p:cNvSpPr/>
          <p:nvPr/>
        </p:nvSpPr>
        <p:spPr>
          <a:xfrm>
            <a:off x="11202604" y="2178050"/>
            <a:ext cx="65471" cy="65471"/>
          </a:xfrm>
          <a:prstGeom prst="ellipse">
            <a:avLst/>
          </a:prstGeom>
          <a:solidFill>
            <a:schemeClr val="accent6">
              <a:lumOff val="-9568"/>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96" name="Circle">
            <a:extLst>
              <a:ext uri="{FF2B5EF4-FFF2-40B4-BE49-F238E27FC236}">
                <a16:creationId xmlns:a16="http://schemas.microsoft.com/office/drawing/2014/main" id="{8F14EBE2-8628-E1EB-C2C3-1BAEDA417365}"/>
              </a:ext>
            </a:extLst>
          </p:cNvPr>
          <p:cNvSpPr/>
          <p:nvPr/>
        </p:nvSpPr>
        <p:spPr>
          <a:xfrm>
            <a:off x="10891454" y="2783720"/>
            <a:ext cx="65472" cy="65472"/>
          </a:xfrm>
          <a:prstGeom prst="ellipse">
            <a:avLst/>
          </a:prstGeom>
          <a:solidFill>
            <a:schemeClr val="accent6">
              <a:lumOff val="-9568"/>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97" name="Circle">
            <a:extLst>
              <a:ext uri="{FF2B5EF4-FFF2-40B4-BE49-F238E27FC236}">
                <a16:creationId xmlns:a16="http://schemas.microsoft.com/office/drawing/2014/main" id="{BE02D560-CC32-A8F9-5EA6-1714F4A15833}"/>
              </a:ext>
            </a:extLst>
          </p:cNvPr>
          <p:cNvSpPr/>
          <p:nvPr/>
        </p:nvSpPr>
        <p:spPr>
          <a:xfrm>
            <a:off x="10510454" y="3242596"/>
            <a:ext cx="65472" cy="65472"/>
          </a:xfrm>
          <a:prstGeom prst="ellipse">
            <a:avLst/>
          </a:prstGeom>
          <a:solidFill>
            <a:schemeClr val="accent6">
              <a:lumOff val="-9568"/>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98" name="Circle">
            <a:extLst>
              <a:ext uri="{FF2B5EF4-FFF2-40B4-BE49-F238E27FC236}">
                <a16:creationId xmlns:a16="http://schemas.microsoft.com/office/drawing/2014/main" id="{0D0B5C01-C589-339F-BDBD-71124D1CFF4D}"/>
              </a:ext>
            </a:extLst>
          </p:cNvPr>
          <p:cNvSpPr/>
          <p:nvPr/>
        </p:nvSpPr>
        <p:spPr>
          <a:xfrm>
            <a:off x="10065954" y="3882792"/>
            <a:ext cx="65472" cy="65472"/>
          </a:xfrm>
          <a:prstGeom prst="ellipse">
            <a:avLst/>
          </a:prstGeom>
          <a:solidFill>
            <a:schemeClr val="accent6">
              <a:lumOff val="-9568"/>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99" name="Circle">
            <a:extLst>
              <a:ext uri="{FF2B5EF4-FFF2-40B4-BE49-F238E27FC236}">
                <a16:creationId xmlns:a16="http://schemas.microsoft.com/office/drawing/2014/main" id="{5C22821C-BA4C-E9DD-DAC2-0ECAF7FC7C55}"/>
              </a:ext>
            </a:extLst>
          </p:cNvPr>
          <p:cNvSpPr/>
          <p:nvPr/>
        </p:nvSpPr>
        <p:spPr>
          <a:xfrm>
            <a:off x="9697654" y="4721724"/>
            <a:ext cx="65472" cy="65471"/>
          </a:xfrm>
          <a:prstGeom prst="ellipse">
            <a:avLst/>
          </a:prstGeom>
          <a:solidFill>
            <a:schemeClr val="accent2">
              <a:satOff val="-18194"/>
              <a:lumOff val="-11215"/>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00" name="Circle">
            <a:extLst>
              <a:ext uri="{FF2B5EF4-FFF2-40B4-BE49-F238E27FC236}">
                <a16:creationId xmlns:a16="http://schemas.microsoft.com/office/drawing/2014/main" id="{7FE38164-6CE9-6F36-656A-6C9682E24C9C}"/>
              </a:ext>
            </a:extLst>
          </p:cNvPr>
          <p:cNvSpPr/>
          <p:nvPr/>
        </p:nvSpPr>
        <p:spPr>
          <a:xfrm>
            <a:off x="10104054" y="4528418"/>
            <a:ext cx="65472" cy="65471"/>
          </a:xfrm>
          <a:prstGeom prst="ellipse">
            <a:avLst/>
          </a:prstGeom>
          <a:solidFill>
            <a:schemeClr val="accent2">
              <a:satOff val="-18194"/>
              <a:lumOff val="-11215"/>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01" name="Circle">
            <a:extLst>
              <a:ext uri="{FF2B5EF4-FFF2-40B4-BE49-F238E27FC236}">
                <a16:creationId xmlns:a16="http://schemas.microsoft.com/office/drawing/2014/main" id="{497BBEE8-CA3E-597D-50E1-006D5B9FDCC0}"/>
              </a:ext>
            </a:extLst>
          </p:cNvPr>
          <p:cNvSpPr/>
          <p:nvPr/>
        </p:nvSpPr>
        <p:spPr>
          <a:xfrm>
            <a:off x="10510454" y="4074337"/>
            <a:ext cx="65472" cy="65471"/>
          </a:xfrm>
          <a:prstGeom prst="ellipse">
            <a:avLst/>
          </a:prstGeom>
          <a:solidFill>
            <a:schemeClr val="accent2">
              <a:satOff val="-18194"/>
              <a:lumOff val="-11215"/>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02" name="Circle">
            <a:extLst>
              <a:ext uri="{FF2B5EF4-FFF2-40B4-BE49-F238E27FC236}">
                <a16:creationId xmlns:a16="http://schemas.microsoft.com/office/drawing/2014/main" id="{8676063B-F63A-7F84-3BED-84A264B75690}"/>
              </a:ext>
            </a:extLst>
          </p:cNvPr>
          <p:cNvSpPr/>
          <p:nvPr/>
        </p:nvSpPr>
        <p:spPr>
          <a:xfrm>
            <a:off x="10891454" y="3831992"/>
            <a:ext cx="65472" cy="65472"/>
          </a:xfrm>
          <a:prstGeom prst="ellipse">
            <a:avLst/>
          </a:prstGeom>
          <a:solidFill>
            <a:schemeClr val="accent2">
              <a:satOff val="-18194"/>
              <a:lumOff val="-11215"/>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03" name="Circle">
            <a:extLst>
              <a:ext uri="{FF2B5EF4-FFF2-40B4-BE49-F238E27FC236}">
                <a16:creationId xmlns:a16="http://schemas.microsoft.com/office/drawing/2014/main" id="{14E7E3FB-4858-D151-929C-6D51A4C81DDF}"/>
              </a:ext>
            </a:extLst>
          </p:cNvPr>
          <p:cNvSpPr/>
          <p:nvPr/>
        </p:nvSpPr>
        <p:spPr>
          <a:xfrm>
            <a:off x="11202604" y="3533947"/>
            <a:ext cx="65471" cy="65471"/>
          </a:xfrm>
          <a:prstGeom prst="ellipse">
            <a:avLst/>
          </a:prstGeom>
          <a:solidFill>
            <a:schemeClr val="accent2">
              <a:satOff val="-18194"/>
              <a:lumOff val="-11215"/>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04" name="Circle">
            <a:extLst>
              <a:ext uri="{FF2B5EF4-FFF2-40B4-BE49-F238E27FC236}">
                <a16:creationId xmlns:a16="http://schemas.microsoft.com/office/drawing/2014/main" id="{8B342201-6AEF-8903-F9A9-20BA7720A4F4}"/>
              </a:ext>
            </a:extLst>
          </p:cNvPr>
          <p:cNvSpPr/>
          <p:nvPr/>
        </p:nvSpPr>
        <p:spPr>
          <a:xfrm>
            <a:off x="11202604" y="3191796"/>
            <a:ext cx="65472" cy="65472"/>
          </a:xfrm>
          <a:prstGeom prst="ellipse">
            <a:avLst/>
          </a:prstGeom>
          <a:solidFill>
            <a:schemeClr val="accent1"/>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05" name="Circle">
            <a:extLst>
              <a:ext uri="{FF2B5EF4-FFF2-40B4-BE49-F238E27FC236}">
                <a16:creationId xmlns:a16="http://schemas.microsoft.com/office/drawing/2014/main" id="{10FAEBFD-0886-4377-FEC2-E7EB3C4DE017}"/>
              </a:ext>
            </a:extLst>
          </p:cNvPr>
          <p:cNvSpPr/>
          <p:nvPr/>
        </p:nvSpPr>
        <p:spPr>
          <a:xfrm>
            <a:off x="11202604" y="2861527"/>
            <a:ext cx="65472" cy="65471"/>
          </a:xfrm>
          <a:prstGeom prst="ellipse">
            <a:avLst/>
          </a:prstGeom>
          <a:solidFill>
            <a:srgbClr val="000000"/>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06" name="Circle">
            <a:extLst>
              <a:ext uri="{FF2B5EF4-FFF2-40B4-BE49-F238E27FC236}">
                <a16:creationId xmlns:a16="http://schemas.microsoft.com/office/drawing/2014/main" id="{EA5E43AB-661C-3A7D-2098-B17AD33A845E}"/>
              </a:ext>
            </a:extLst>
          </p:cNvPr>
          <p:cNvSpPr/>
          <p:nvPr/>
        </p:nvSpPr>
        <p:spPr>
          <a:xfrm>
            <a:off x="11202604" y="2671027"/>
            <a:ext cx="65472" cy="65471"/>
          </a:xfrm>
          <a:prstGeom prst="ellipse">
            <a:avLst/>
          </a:prstGeom>
          <a:solidFill>
            <a:schemeClr val="accent4">
              <a:lumOff val="25000"/>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07" name="Circle">
            <a:extLst>
              <a:ext uri="{FF2B5EF4-FFF2-40B4-BE49-F238E27FC236}">
                <a16:creationId xmlns:a16="http://schemas.microsoft.com/office/drawing/2014/main" id="{359F4A01-803B-68EB-269D-1E7899FCD68D}"/>
              </a:ext>
            </a:extLst>
          </p:cNvPr>
          <p:cNvSpPr/>
          <p:nvPr/>
        </p:nvSpPr>
        <p:spPr>
          <a:xfrm>
            <a:off x="10891454" y="3584747"/>
            <a:ext cx="65472" cy="65471"/>
          </a:xfrm>
          <a:prstGeom prst="ellipse">
            <a:avLst/>
          </a:prstGeom>
          <a:solidFill>
            <a:schemeClr val="accent1"/>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08" name="Circle">
            <a:extLst>
              <a:ext uri="{FF2B5EF4-FFF2-40B4-BE49-F238E27FC236}">
                <a16:creationId xmlns:a16="http://schemas.microsoft.com/office/drawing/2014/main" id="{437DBBA3-234F-8372-F6A6-B3A88608AB7E}"/>
              </a:ext>
            </a:extLst>
          </p:cNvPr>
          <p:cNvSpPr/>
          <p:nvPr/>
        </p:nvSpPr>
        <p:spPr>
          <a:xfrm>
            <a:off x="10891454" y="3413784"/>
            <a:ext cx="65472" cy="65472"/>
          </a:xfrm>
          <a:prstGeom prst="ellipse">
            <a:avLst/>
          </a:prstGeom>
          <a:solidFill>
            <a:srgbClr val="000000"/>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09" name="Circle">
            <a:extLst>
              <a:ext uri="{FF2B5EF4-FFF2-40B4-BE49-F238E27FC236}">
                <a16:creationId xmlns:a16="http://schemas.microsoft.com/office/drawing/2014/main" id="{A3EE19FB-11EE-DDA5-4862-78C54116E0B3}"/>
              </a:ext>
            </a:extLst>
          </p:cNvPr>
          <p:cNvSpPr/>
          <p:nvPr/>
        </p:nvSpPr>
        <p:spPr>
          <a:xfrm>
            <a:off x="10891454" y="3299746"/>
            <a:ext cx="65472" cy="65472"/>
          </a:xfrm>
          <a:prstGeom prst="ellipse">
            <a:avLst/>
          </a:prstGeom>
          <a:solidFill>
            <a:schemeClr val="accent4">
              <a:lumOff val="25000"/>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10" name="Circle">
            <a:extLst>
              <a:ext uri="{FF2B5EF4-FFF2-40B4-BE49-F238E27FC236}">
                <a16:creationId xmlns:a16="http://schemas.microsoft.com/office/drawing/2014/main" id="{88BE16A2-35EE-B9C8-3E51-3FE81E37F7F8}"/>
              </a:ext>
            </a:extLst>
          </p:cNvPr>
          <p:cNvSpPr/>
          <p:nvPr/>
        </p:nvSpPr>
        <p:spPr>
          <a:xfrm>
            <a:off x="10510454" y="3945310"/>
            <a:ext cx="65472" cy="65472"/>
          </a:xfrm>
          <a:prstGeom prst="ellipse">
            <a:avLst/>
          </a:prstGeom>
          <a:solidFill>
            <a:schemeClr val="accent1"/>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11" name="Circle">
            <a:extLst>
              <a:ext uri="{FF2B5EF4-FFF2-40B4-BE49-F238E27FC236}">
                <a16:creationId xmlns:a16="http://schemas.microsoft.com/office/drawing/2014/main" id="{2E3C3099-2E9B-9E57-B84B-E7AFB24563B0}"/>
              </a:ext>
            </a:extLst>
          </p:cNvPr>
          <p:cNvSpPr/>
          <p:nvPr/>
        </p:nvSpPr>
        <p:spPr>
          <a:xfrm>
            <a:off x="10510454" y="3831992"/>
            <a:ext cx="65472" cy="65472"/>
          </a:xfrm>
          <a:prstGeom prst="ellipse">
            <a:avLst/>
          </a:prstGeom>
          <a:solidFill>
            <a:srgbClr val="000000"/>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12" name="Circle">
            <a:extLst>
              <a:ext uri="{FF2B5EF4-FFF2-40B4-BE49-F238E27FC236}">
                <a16:creationId xmlns:a16="http://schemas.microsoft.com/office/drawing/2014/main" id="{C574E285-B252-F1C3-F499-9ECF41DC65DB}"/>
              </a:ext>
            </a:extLst>
          </p:cNvPr>
          <p:cNvSpPr/>
          <p:nvPr/>
        </p:nvSpPr>
        <p:spPr>
          <a:xfrm>
            <a:off x="10510454" y="3739572"/>
            <a:ext cx="65472" cy="65471"/>
          </a:xfrm>
          <a:prstGeom prst="ellipse">
            <a:avLst/>
          </a:prstGeom>
          <a:solidFill>
            <a:schemeClr val="accent4">
              <a:lumOff val="25000"/>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13" name="Circle">
            <a:extLst>
              <a:ext uri="{FF2B5EF4-FFF2-40B4-BE49-F238E27FC236}">
                <a16:creationId xmlns:a16="http://schemas.microsoft.com/office/drawing/2014/main" id="{B62009E5-5256-AE69-9B5E-1214308CA5EA}"/>
              </a:ext>
            </a:extLst>
          </p:cNvPr>
          <p:cNvSpPr/>
          <p:nvPr/>
        </p:nvSpPr>
        <p:spPr>
          <a:xfrm>
            <a:off x="10104054" y="4418109"/>
            <a:ext cx="65472" cy="65472"/>
          </a:xfrm>
          <a:prstGeom prst="ellipse">
            <a:avLst/>
          </a:prstGeom>
          <a:solidFill>
            <a:schemeClr val="accent1"/>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14" name="Circle">
            <a:extLst>
              <a:ext uri="{FF2B5EF4-FFF2-40B4-BE49-F238E27FC236}">
                <a16:creationId xmlns:a16="http://schemas.microsoft.com/office/drawing/2014/main" id="{149D0B53-03AE-6344-5DD3-A1EC79F60E6E}"/>
              </a:ext>
            </a:extLst>
          </p:cNvPr>
          <p:cNvSpPr/>
          <p:nvPr/>
        </p:nvSpPr>
        <p:spPr>
          <a:xfrm>
            <a:off x="10091354" y="4248308"/>
            <a:ext cx="65472" cy="65472"/>
          </a:xfrm>
          <a:prstGeom prst="ellipse">
            <a:avLst/>
          </a:prstGeom>
          <a:solidFill>
            <a:srgbClr val="000000"/>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sp>
        <p:nvSpPr>
          <p:cNvPr id="115" name="Circle">
            <a:extLst>
              <a:ext uri="{FF2B5EF4-FFF2-40B4-BE49-F238E27FC236}">
                <a16:creationId xmlns:a16="http://schemas.microsoft.com/office/drawing/2014/main" id="{3738D30F-0C3B-7731-2D03-16F7175238B8}"/>
              </a:ext>
            </a:extLst>
          </p:cNvPr>
          <p:cNvSpPr/>
          <p:nvPr/>
        </p:nvSpPr>
        <p:spPr>
          <a:xfrm>
            <a:off x="10091354" y="4311809"/>
            <a:ext cx="65472" cy="65471"/>
          </a:xfrm>
          <a:prstGeom prst="ellipse">
            <a:avLst/>
          </a:prstGeom>
          <a:solidFill>
            <a:schemeClr val="accent4">
              <a:lumOff val="25000"/>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223E"/>
              </a:solidFill>
              <a:effectLst/>
              <a:uLnTx/>
              <a:uFillTx/>
              <a:latin typeface="Source Serif Pro" panose="020B0604020202020204"/>
              <a:ea typeface="+mn-ea"/>
              <a:cs typeface="+mn-cs"/>
            </a:endParaRPr>
          </a:p>
        </p:txBody>
      </p:sp>
      <p:pic>
        <p:nvPicPr>
          <p:cNvPr id="116" name="Picture 115">
            <a:extLst>
              <a:ext uri="{FF2B5EF4-FFF2-40B4-BE49-F238E27FC236}">
                <a16:creationId xmlns:a16="http://schemas.microsoft.com/office/drawing/2014/main" id="{6BEA521D-1FEA-2ED2-DA5F-01D7494EDC5B}"/>
              </a:ext>
            </a:extLst>
          </p:cNvPr>
          <p:cNvPicPr>
            <a:picLocks noChangeAspect="1"/>
          </p:cNvPicPr>
          <p:nvPr/>
        </p:nvPicPr>
        <p:blipFill rotWithShape="1">
          <a:blip r:embed="rId3"/>
          <a:srcRect t="4963"/>
          <a:stretch/>
        </p:blipFill>
        <p:spPr>
          <a:xfrm>
            <a:off x="6519741" y="2011396"/>
            <a:ext cx="5011914" cy="4009517"/>
          </a:xfrm>
          <a:prstGeom prst="rect">
            <a:avLst/>
          </a:prstGeom>
        </p:spPr>
      </p:pic>
    </p:spTree>
    <p:extLst>
      <p:ext uri="{BB962C8B-B14F-4D97-AF65-F5344CB8AC3E}">
        <p14:creationId xmlns:p14="http://schemas.microsoft.com/office/powerpoint/2010/main" val="97914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F68752A-A2EA-BBBB-12E2-13D87A94E489}"/>
              </a:ext>
            </a:extLst>
          </p:cNvPr>
          <p:cNvSpPr/>
          <p:nvPr/>
        </p:nvSpPr>
        <p:spPr>
          <a:xfrm>
            <a:off x="1361530" y="2664855"/>
            <a:ext cx="2510512" cy="3175866"/>
          </a:xfrm>
          <a:prstGeom prst="rect">
            <a:avLst/>
          </a:prstGeom>
          <a:solidFill>
            <a:schemeClr val="tx1"/>
          </a:solidFill>
          <a:ln>
            <a:noFill/>
          </a:ln>
          <a:effectLst>
            <a:outerShdw blurRad="302845" dist="328280" dir="5400000" sx="96669" sy="96669"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19F4191-4A00-EE4E-80D6-B43C201069AA}"/>
              </a:ext>
            </a:extLst>
          </p:cNvPr>
          <p:cNvSpPr>
            <a:spLocks noGrp="1"/>
          </p:cNvSpPr>
          <p:nvPr>
            <p:ph type="title"/>
          </p:nvPr>
        </p:nvSpPr>
        <p:spPr/>
        <p:txBody>
          <a:bodyPr>
            <a:normAutofit fontScale="90000"/>
          </a:bodyPr>
          <a:lstStyle/>
          <a:p>
            <a:r>
              <a:rPr lang="en-US" sz="3200" dirty="0"/>
              <a:t>New Regulatory Changes Place New Demands On Employers</a:t>
            </a:r>
          </a:p>
        </p:txBody>
      </p:sp>
      <p:sp>
        <p:nvSpPr>
          <p:cNvPr id="3" name="Content Placeholder 2">
            <a:extLst>
              <a:ext uri="{FF2B5EF4-FFF2-40B4-BE49-F238E27FC236}">
                <a16:creationId xmlns:a16="http://schemas.microsoft.com/office/drawing/2014/main" id="{D7E25AFE-828F-3F9D-BDDB-2E2CA9B8094B}"/>
              </a:ext>
            </a:extLst>
          </p:cNvPr>
          <p:cNvSpPr>
            <a:spLocks noGrp="1"/>
          </p:cNvSpPr>
          <p:nvPr>
            <p:ph sz="quarter" idx="13"/>
          </p:nvPr>
        </p:nvSpPr>
        <p:spPr>
          <a:xfrm>
            <a:off x="838200" y="1254512"/>
            <a:ext cx="10812694" cy="4917682"/>
          </a:xfrm>
        </p:spPr>
        <p:txBody>
          <a:bodyPr/>
          <a:lstStyle/>
          <a:p>
            <a:pPr marL="0" indent="0">
              <a:buNone/>
            </a:pPr>
            <a:r>
              <a:rPr lang="en-US" dirty="0">
                <a:latin typeface="Source Serif Pro" panose="02040603050405020204" pitchFamily="18" charset="0"/>
                <a:ea typeface="Source Serif Pro" panose="02040603050405020204" pitchFamily="18" charset="0"/>
              </a:rPr>
              <a:t>Health care strategy is key to lowering costs, mitigating risk and protecting company interests. </a:t>
            </a:r>
          </a:p>
        </p:txBody>
      </p:sp>
      <p:pic>
        <p:nvPicPr>
          <p:cNvPr id="13" name="Picture 12">
            <a:extLst>
              <a:ext uri="{FF2B5EF4-FFF2-40B4-BE49-F238E27FC236}">
                <a16:creationId xmlns:a16="http://schemas.microsoft.com/office/drawing/2014/main" id="{BB8DEE87-29BB-CF92-0138-F2BE89702976}"/>
              </a:ext>
            </a:extLst>
          </p:cNvPr>
          <p:cNvPicPr>
            <a:picLocks noChangeAspect="1"/>
          </p:cNvPicPr>
          <p:nvPr/>
        </p:nvPicPr>
        <p:blipFill>
          <a:blip r:embed="rId2"/>
          <a:stretch>
            <a:fillRect/>
          </a:stretch>
        </p:blipFill>
        <p:spPr>
          <a:xfrm>
            <a:off x="2084681" y="2988739"/>
            <a:ext cx="1005597" cy="961325"/>
          </a:xfrm>
          <a:prstGeom prst="rect">
            <a:avLst/>
          </a:prstGeom>
        </p:spPr>
      </p:pic>
      <p:sp>
        <p:nvSpPr>
          <p:cNvPr id="21" name="TextBox 20">
            <a:extLst>
              <a:ext uri="{FF2B5EF4-FFF2-40B4-BE49-F238E27FC236}">
                <a16:creationId xmlns:a16="http://schemas.microsoft.com/office/drawing/2014/main" id="{3A27F1BE-FD77-B3F8-CAE5-BABB93BF784B}"/>
              </a:ext>
            </a:extLst>
          </p:cNvPr>
          <p:cNvSpPr txBox="1"/>
          <p:nvPr/>
        </p:nvSpPr>
        <p:spPr>
          <a:xfrm>
            <a:off x="1649138" y="4112409"/>
            <a:ext cx="2023092" cy="769441"/>
          </a:xfrm>
          <a:prstGeom prst="rect">
            <a:avLst/>
          </a:prstGeom>
          <a:noFill/>
        </p:spPr>
        <p:txBody>
          <a:bodyPr wrap="square">
            <a:spAutoFit/>
          </a:bodyPr>
          <a:lstStyle/>
          <a:p>
            <a:pPr lvl="0"/>
            <a:r>
              <a:rPr lang="en-US" sz="2200" dirty="0">
                <a:solidFill>
                  <a:schemeClr val="bg1"/>
                </a:solidFill>
                <a:latin typeface="+mj-lt"/>
              </a:rPr>
              <a:t>New federal regulations</a:t>
            </a:r>
          </a:p>
        </p:txBody>
      </p:sp>
      <p:sp>
        <p:nvSpPr>
          <p:cNvPr id="22" name="Rectangle 21">
            <a:extLst>
              <a:ext uri="{FF2B5EF4-FFF2-40B4-BE49-F238E27FC236}">
                <a16:creationId xmlns:a16="http://schemas.microsoft.com/office/drawing/2014/main" id="{AEE1D5EC-AF2D-CD69-EB99-A82EDF647EC2}"/>
              </a:ext>
            </a:extLst>
          </p:cNvPr>
          <p:cNvSpPr/>
          <p:nvPr/>
        </p:nvSpPr>
        <p:spPr>
          <a:xfrm>
            <a:off x="4790530" y="2664855"/>
            <a:ext cx="2510512" cy="3175866"/>
          </a:xfrm>
          <a:prstGeom prst="rect">
            <a:avLst/>
          </a:prstGeom>
          <a:solidFill>
            <a:schemeClr val="tx1"/>
          </a:solidFill>
          <a:ln>
            <a:noFill/>
          </a:ln>
          <a:effectLst>
            <a:outerShdw blurRad="302845" dist="328280" dir="5400000" sx="96669" sy="96669"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08C3D2D4-EC83-0542-A022-643B6E929FDF}"/>
              </a:ext>
            </a:extLst>
          </p:cNvPr>
          <p:cNvSpPr txBox="1"/>
          <p:nvPr/>
        </p:nvSpPr>
        <p:spPr>
          <a:xfrm>
            <a:off x="5094110" y="4112409"/>
            <a:ext cx="2111361" cy="1107996"/>
          </a:xfrm>
          <a:prstGeom prst="rect">
            <a:avLst/>
          </a:prstGeom>
          <a:noFill/>
        </p:spPr>
        <p:txBody>
          <a:bodyPr wrap="square">
            <a:spAutoFit/>
          </a:bodyPr>
          <a:lstStyle/>
          <a:p>
            <a:pPr lvl="0"/>
            <a:r>
              <a:rPr lang="en-US" sz="2200" dirty="0">
                <a:solidFill>
                  <a:schemeClr val="bg1"/>
                </a:solidFill>
                <a:latin typeface="+mj-lt"/>
              </a:rPr>
              <a:t>Employers’ fiduciary responsibility</a:t>
            </a:r>
          </a:p>
        </p:txBody>
      </p:sp>
      <p:sp>
        <p:nvSpPr>
          <p:cNvPr id="24" name="Rectangle 23">
            <a:extLst>
              <a:ext uri="{FF2B5EF4-FFF2-40B4-BE49-F238E27FC236}">
                <a16:creationId xmlns:a16="http://schemas.microsoft.com/office/drawing/2014/main" id="{87FA0D5B-BA8C-FB6E-3F72-D99A1A5BFAB6}"/>
              </a:ext>
            </a:extLst>
          </p:cNvPr>
          <p:cNvSpPr/>
          <p:nvPr/>
        </p:nvSpPr>
        <p:spPr>
          <a:xfrm>
            <a:off x="8219531" y="2664855"/>
            <a:ext cx="2510512" cy="3175866"/>
          </a:xfrm>
          <a:prstGeom prst="rect">
            <a:avLst/>
          </a:prstGeom>
          <a:solidFill>
            <a:schemeClr val="tx1"/>
          </a:solidFill>
          <a:ln>
            <a:noFill/>
          </a:ln>
          <a:effectLst>
            <a:outerShdw blurRad="302845" dist="328280" dir="5400000" sx="96669" sy="96669"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TextBox 24">
            <a:extLst>
              <a:ext uri="{FF2B5EF4-FFF2-40B4-BE49-F238E27FC236}">
                <a16:creationId xmlns:a16="http://schemas.microsoft.com/office/drawing/2014/main" id="{4F1C7754-C621-29BE-CA75-56552ABB3BF1}"/>
              </a:ext>
            </a:extLst>
          </p:cNvPr>
          <p:cNvSpPr txBox="1"/>
          <p:nvPr/>
        </p:nvSpPr>
        <p:spPr>
          <a:xfrm>
            <a:off x="8406712" y="4112409"/>
            <a:ext cx="2323331" cy="1446550"/>
          </a:xfrm>
          <a:prstGeom prst="rect">
            <a:avLst/>
          </a:prstGeom>
          <a:noFill/>
        </p:spPr>
        <p:txBody>
          <a:bodyPr wrap="square">
            <a:spAutoFit/>
          </a:bodyPr>
          <a:lstStyle/>
          <a:p>
            <a:pPr lvl="0"/>
            <a:r>
              <a:rPr lang="en-US" sz="2200" dirty="0">
                <a:solidFill>
                  <a:schemeClr val="bg1"/>
                </a:solidFill>
                <a:latin typeface="+mj-lt"/>
              </a:rPr>
              <a:t>Potential for federal penalties and class action lawsuits</a:t>
            </a:r>
          </a:p>
        </p:txBody>
      </p:sp>
      <p:pic>
        <p:nvPicPr>
          <p:cNvPr id="17" name="Picture 16">
            <a:extLst>
              <a:ext uri="{FF2B5EF4-FFF2-40B4-BE49-F238E27FC236}">
                <a16:creationId xmlns:a16="http://schemas.microsoft.com/office/drawing/2014/main" id="{3D80DD4A-385B-86A2-8ED6-411667EEB135}"/>
              </a:ext>
            </a:extLst>
          </p:cNvPr>
          <p:cNvPicPr>
            <a:picLocks noChangeAspect="1"/>
          </p:cNvPicPr>
          <p:nvPr/>
        </p:nvPicPr>
        <p:blipFill>
          <a:blip r:embed="rId3"/>
          <a:stretch>
            <a:fillRect/>
          </a:stretch>
        </p:blipFill>
        <p:spPr>
          <a:xfrm>
            <a:off x="9012235" y="2869563"/>
            <a:ext cx="925104" cy="1111320"/>
          </a:xfrm>
          <a:prstGeom prst="rect">
            <a:avLst/>
          </a:prstGeom>
        </p:spPr>
      </p:pic>
      <p:pic>
        <p:nvPicPr>
          <p:cNvPr id="15" name="Picture 14">
            <a:extLst>
              <a:ext uri="{FF2B5EF4-FFF2-40B4-BE49-F238E27FC236}">
                <a16:creationId xmlns:a16="http://schemas.microsoft.com/office/drawing/2014/main" id="{439E023F-5069-D520-2B49-826EFCC2E64A}"/>
              </a:ext>
            </a:extLst>
          </p:cNvPr>
          <p:cNvPicPr>
            <a:picLocks noChangeAspect="1"/>
          </p:cNvPicPr>
          <p:nvPr/>
        </p:nvPicPr>
        <p:blipFill>
          <a:blip r:embed="rId4"/>
          <a:stretch>
            <a:fillRect/>
          </a:stretch>
        </p:blipFill>
        <p:spPr>
          <a:xfrm>
            <a:off x="5387897" y="3118677"/>
            <a:ext cx="1331913" cy="728505"/>
          </a:xfrm>
          <a:prstGeom prst="rect">
            <a:avLst/>
          </a:prstGeom>
        </p:spPr>
      </p:pic>
      <p:sp>
        <p:nvSpPr>
          <p:cNvPr id="26" name="Cross 25">
            <a:extLst>
              <a:ext uri="{FF2B5EF4-FFF2-40B4-BE49-F238E27FC236}">
                <a16:creationId xmlns:a16="http://schemas.microsoft.com/office/drawing/2014/main" id="{D8853D76-444F-2500-4EEC-BE6B28ABB1FD}"/>
              </a:ext>
            </a:extLst>
          </p:cNvPr>
          <p:cNvSpPr/>
          <p:nvPr/>
        </p:nvSpPr>
        <p:spPr>
          <a:xfrm>
            <a:off x="4083803" y="3950064"/>
            <a:ext cx="511390" cy="511390"/>
          </a:xfrm>
          <a:prstGeom prst="plus">
            <a:avLst>
              <a:gd name="adj" fmla="val 3257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C17D380E-CF8F-6628-6482-8906FEE85F7B}"/>
              </a:ext>
            </a:extLst>
          </p:cNvPr>
          <p:cNvGrpSpPr/>
          <p:nvPr/>
        </p:nvGrpSpPr>
        <p:grpSpPr>
          <a:xfrm>
            <a:off x="7542691" y="3980883"/>
            <a:ext cx="457200" cy="413553"/>
            <a:chOff x="7485681" y="4104176"/>
            <a:chExt cx="457200" cy="413553"/>
          </a:xfrm>
          <a:solidFill>
            <a:schemeClr val="bg2"/>
          </a:solidFill>
        </p:grpSpPr>
        <p:sp>
          <p:nvSpPr>
            <p:cNvPr id="27" name="Rectangle 26">
              <a:extLst>
                <a:ext uri="{FF2B5EF4-FFF2-40B4-BE49-F238E27FC236}">
                  <a16:creationId xmlns:a16="http://schemas.microsoft.com/office/drawing/2014/main" id="{D3BCC0CC-3617-BCC9-8891-D05550B13FB2}"/>
                </a:ext>
              </a:extLst>
            </p:cNvPr>
            <p:cNvSpPr/>
            <p:nvPr/>
          </p:nvSpPr>
          <p:spPr>
            <a:xfrm>
              <a:off x="7485681" y="4104176"/>
              <a:ext cx="457200" cy="15785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40B5DD5-C585-8D8F-1038-FC024A04871F}"/>
                </a:ext>
              </a:extLst>
            </p:cNvPr>
            <p:cNvSpPr/>
            <p:nvPr/>
          </p:nvSpPr>
          <p:spPr>
            <a:xfrm>
              <a:off x="7485681" y="4359871"/>
              <a:ext cx="457200" cy="15785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0186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ogo, text, font, graphics&#10;&#10;Description automatically generated">
            <a:extLst>
              <a:ext uri="{FF2B5EF4-FFF2-40B4-BE49-F238E27FC236}">
                <a16:creationId xmlns:a16="http://schemas.microsoft.com/office/drawing/2014/main" id="{C5B62E00-A038-DDAB-8BEE-F90B54B91A12}"/>
              </a:ext>
            </a:extLst>
          </p:cNvPr>
          <p:cNvPicPr>
            <a:picLocks noChangeAspect="1"/>
          </p:cNvPicPr>
          <p:nvPr/>
        </p:nvPicPr>
        <p:blipFill>
          <a:blip r:embed="rId2"/>
          <a:stretch>
            <a:fillRect/>
          </a:stretch>
        </p:blipFill>
        <p:spPr>
          <a:xfrm>
            <a:off x="6669384" y="3013613"/>
            <a:ext cx="1610348" cy="805450"/>
          </a:xfrm>
          <a:prstGeom prst="rect">
            <a:avLst/>
          </a:prstGeom>
        </p:spPr>
      </p:pic>
      <p:sp>
        <p:nvSpPr>
          <p:cNvPr id="6" name="Title 15">
            <a:extLst>
              <a:ext uri="{FF2B5EF4-FFF2-40B4-BE49-F238E27FC236}">
                <a16:creationId xmlns:a16="http://schemas.microsoft.com/office/drawing/2014/main" id="{91DA75C4-6D06-F548-AF47-67A94E3F2EFF}"/>
              </a:ext>
            </a:extLst>
          </p:cNvPr>
          <p:cNvSpPr>
            <a:spLocks noGrp="1"/>
          </p:cNvSpPr>
          <p:nvPr>
            <p:ph type="title"/>
          </p:nvPr>
        </p:nvSpPr>
        <p:spPr>
          <a:xfrm>
            <a:off x="838200" y="365125"/>
            <a:ext cx="10515600" cy="538124"/>
          </a:xfrm>
        </p:spPr>
        <p:txBody>
          <a:bodyPr>
            <a:normAutofit fontScale="90000"/>
          </a:bodyPr>
          <a:lstStyle/>
          <a:p>
            <a:r>
              <a:rPr lang="en-US"/>
              <a:t>We’re Not Alone</a:t>
            </a:r>
            <a:endParaRPr lang="en-US" dirty="0"/>
          </a:p>
        </p:txBody>
      </p:sp>
      <p:grpSp>
        <p:nvGrpSpPr>
          <p:cNvPr id="35" name="Group 34">
            <a:extLst>
              <a:ext uri="{FF2B5EF4-FFF2-40B4-BE49-F238E27FC236}">
                <a16:creationId xmlns:a16="http://schemas.microsoft.com/office/drawing/2014/main" id="{D0EA3191-1919-4110-9C9D-4D2B069C71A7}"/>
              </a:ext>
            </a:extLst>
          </p:cNvPr>
          <p:cNvGrpSpPr/>
          <p:nvPr/>
        </p:nvGrpSpPr>
        <p:grpSpPr>
          <a:xfrm>
            <a:off x="535004" y="1280763"/>
            <a:ext cx="9992314" cy="4697897"/>
            <a:chOff x="517033" y="1052619"/>
            <a:chExt cx="11239850" cy="5284428"/>
          </a:xfrm>
        </p:grpSpPr>
        <p:pic>
          <p:nvPicPr>
            <p:cNvPr id="36" name="Picture 35" descr="boeing_logo.jpg">
              <a:extLst>
                <a:ext uri="{FF2B5EF4-FFF2-40B4-BE49-F238E27FC236}">
                  <a16:creationId xmlns:a16="http://schemas.microsoft.com/office/drawing/2014/main" id="{DD6A7CF5-8C45-44AB-9C43-9DE8B284124C}"/>
                </a:ext>
              </a:extLst>
            </p:cNvPr>
            <p:cNvPicPr>
              <a:picLocks noChangeAspect="1"/>
            </p:cNvPicPr>
            <p:nvPr/>
          </p:nvPicPr>
          <p:blipFill rotWithShape="1">
            <a:blip r:embed="rId3" cstate="print"/>
            <a:srcRect t="16776"/>
            <a:stretch/>
          </p:blipFill>
          <p:spPr>
            <a:xfrm>
              <a:off x="5082596" y="1261048"/>
              <a:ext cx="1906704" cy="710591"/>
            </a:xfrm>
            <a:prstGeom prst="rect">
              <a:avLst/>
            </a:prstGeom>
          </p:spPr>
        </p:pic>
        <p:pic>
          <p:nvPicPr>
            <p:cNvPr id="37" name="Picture 36">
              <a:extLst>
                <a:ext uri="{FF2B5EF4-FFF2-40B4-BE49-F238E27FC236}">
                  <a16:creationId xmlns:a16="http://schemas.microsoft.com/office/drawing/2014/main" id="{8A7D2620-F869-47E9-A70B-10E69EB5EBDD}"/>
                </a:ext>
              </a:extLst>
            </p:cNvPr>
            <p:cNvPicPr>
              <a:picLocks noChangeAspect="1"/>
            </p:cNvPicPr>
            <p:nvPr/>
          </p:nvPicPr>
          <p:blipFill rotWithShape="1">
            <a:blip r:embed="rId4"/>
            <a:srcRect b="25349"/>
            <a:stretch/>
          </p:blipFill>
          <p:spPr>
            <a:xfrm>
              <a:off x="517033" y="5720654"/>
              <a:ext cx="1999069" cy="616393"/>
            </a:xfrm>
            <a:prstGeom prst="rect">
              <a:avLst/>
            </a:prstGeom>
          </p:spPr>
        </p:pic>
        <p:pic>
          <p:nvPicPr>
            <p:cNvPr id="42" name="Picture 8" descr="Image result for CSAA">
              <a:extLst>
                <a:ext uri="{FF2B5EF4-FFF2-40B4-BE49-F238E27FC236}">
                  <a16:creationId xmlns:a16="http://schemas.microsoft.com/office/drawing/2014/main" id="{DACC3D5A-CA51-4B70-82CF-0D4A85958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273" y="2249623"/>
              <a:ext cx="1585753" cy="10293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3" name="Object 28">
              <a:extLst>
                <a:ext uri="{FF2B5EF4-FFF2-40B4-BE49-F238E27FC236}">
                  <a16:creationId xmlns:a16="http://schemas.microsoft.com/office/drawing/2014/main" id="{71F5CCBC-7C25-49F2-93D8-1061DBFF44D8}"/>
                </a:ext>
              </a:extLst>
            </p:cNvPr>
            <p:cNvGraphicFramePr>
              <a:graphicFrameLocks noChangeAspect="1"/>
            </p:cNvGraphicFramePr>
            <p:nvPr/>
          </p:nvGraphicFramePr>
          <p:xfrm>
            <a:off x="11089032" y="1406550"/>
            <a:ext cx="667851" cy="760708"/>
          </p:xfrm>
          <a:graphic>
            <a:graphicData uri="http://schemas.openxmlformats.org/presentationml/2006/ole">
              <mc:AlternateContent xmlns:mc="http://schemas.openxmlformats.org/markup-compatibility/2006">
                <mc:Choice xmlns:v="urn:schemas-microsoft-com:vml" Requires="v">
                  <p:oleObj name="Photo Editor Photo" r:id="rId6" imgW="485586" imgH="552527" progId="">
                    <p:embed/>
                  </p:oleObj>
                </mc:Choice>
                <mc:Fallback>
                  <p:oleObj name="Photo Editor Photo" r:id="rId6" imgW="485586" imgH="552527" progId="">
                    <p:embed/>
                    <p:pic>
                      <p:nvPicPr>
                        <p:cNvPr id="43" name="Object 28">
                          <a:extLst>
                            <a:ext uri="{FF2B5EF4-FFF2-40B4-BE49-F238E27FC236}">
                              <a16:creationId xmlns:a16="http://schemas.microsoft.com/office/drawing/2014/main" id="{71F5CCBC-7C25-49F2-93D8-1061DBFF44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9032" y="1406550"/>
                          <a:ext cx="667851" cy="760708"/>
                        </a:xfrm>
                        <a:prstGeom prst="rect">
                          <a:avLst/>
                        </a:prstGeom>
                        <a:noFill/>
                        <a:ln>
                          <a:noFill/>
                        </a:ln>
                        <a:effectLst/>
                      </p:spPr>
                    </p:pic>
                  </p:oleObj>
                </mc:Fallback>
              </mc:AlternateContent>
            </a:graphicData>
          </a:graphic>
        </p:graphicFrame>
        <p:pic>
          <p:nvPicPr>
            <p:cNvPr id="48" name="Picture 3">
              <a:extLst>
                <a:ext uri="{FF2B5EF4-FFF2-40B4-BE49-F238E27FC236}">
                  <a16:creationId xmlns:a16="http://schemas.microsoft.com/office/drawing/2014/main" id="{DD703AA0-C13D-421E-9985-6F2194842904}"/>
                </a:ext>
              </a:extLst>
            </p:cNvPr>
            <p:cNvPicPr>
              <a:picLocks noChangeAspect="1" noChangeArrowheads="1"/>
            </p:cNvPicPr>
            <p:nvPr/>
          </p:nvPicPr>
          <p:blipFill>
            <a:blip r:embed="rId8" cstate="print"/>
            <a:srcRect/>
            <a:stretch>
              <a:fillRect/>
            </a:stretch>
          </p:blipFill>
          <p:spPr bwMode="auto">
            <a:xfrm>
              <a:off x="6337269" y="2284757"/>
              <a:ext cx="1676098" cy="446438"/>
            </a:xfrm>
            <a:prstGeom prst="rect">
              <a:avLst/>
            </a:prstGeom>
            <a:noFill/>
            <a:ln w="9525">
              <a:noFill/>
              <a:miter lim="800000"/>
              <a:headEnd/>
              <a:tailEnd/>
            </a:ln>
          </p:spPr>
        </p:pic>
        <p:pic>
          <p:nvPicPr>
            <p:cNvPr id="49" name="Picture 7">
              <a:extLst>
                <a:ext uri="{FF2B5EF4-FFF2-40B4-BE49-F238E27FC236}">
                  <a16:creationId xmlns:a16="http://schemas.microsoft.com/office/drawing/2014/main" id="{3CD3C718-25B9-46EB-AA32-8F84E12486E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4470" y="2323346"/>
              <a:ext cx="848835" cy="982642"/>
            </a:xfrm>
            <a:prstGeom prst="rect">
              <a:avLst/>
            </a:prstGeom>
            <a:noFill/>
            <a:ln>
              <a:noFill/>
            </a:ln>
            <a:effectLst/>
          </p:spPr>
        </p:pic>
        <p:pic>
          <p:nvPicPr>
            <p:cNvPr id="50" name="Picture 12" descr="File:Sfseal.png">
              <a:extLst>
                <a:ext uri="{FF2B5EF4-FFF2-40B4-BE49-F238E27FC236}">
                  <a16:creationId xmlns:a16="http://schemas.microsoft.com/office/drawing/2014/main" id="{CB0CF740-8C30-4E5B-8388-E2EE5CE8E2A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3674" y="2292559"/>
              <a:ext cx="847512" cy="839771"/>
            </a:xfrm>
            <a:prstGeom prst="rect">
              <a:avLst/>
            </a:prstGeom>
            <a:noFill/>
            <a:extLst>
              <a:ext uri="{909E8E84-426E-40dd-AFC4-6F175D3DCCD1}">
                <a14:hiddenFill xmlns="" xmlns:a14="http://schemas.microsoft.com/office/drawing/2010/main">
                  <a:solidFill>
                    <a:srgbClr val="FFFFFF"/>
                  </a:solidFill>
                </a14:hiddenFill>
              </a:ext>
            </a:extLst>
          </p:spPr>
        </p:pic>
        <p:pic>
          <p:nvPicPr>
            <p:cNvPr id="51" name="Picture 64" descr="http://rpmedia.ask.com/ts?u=/wikipedia/en/thumb/c/c4/QualcommLogo.svg/380px-QualcommLogo.svg.png">
              <a:extLst>
                <a:ext uri="{FF2B5EF4-FFF2-40B4-BE49-F238E27FC236}">
                  <a16:creationId xmlns:a16="http://schemas.microsoft.com/office/drawing/2014/main" id="{423688B0-78A2-44A5-898A-C15F7AA8A56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36818" y="4236454"/>
              <a:ext cx="1902496" cy="753864"/>
            </a:xfrm>
            <a:prstGeom prst="rect">
              <a:avLst/>
            </a:prstGeom>
            <a:noFill/>
            <a:extLst>
              <a:ext uri="{909E8E84-426E-40dd-AFC4-6F175D3DCCD1}">
                <a14:hiddenFill xmlns="" xmlns:a14="http://schemas.microsoft.com/office/drawing/2010/main">
                  <a:solidFill>
                    <a:srgbClr val="FFFFFF"/>
                  </a:solidFill>
                </a14:hiddenFill>
              </a:ext>
            </a:extLst>
          </p:spPr>
        </p:pic>
        <p:sp>
          <p:nvSpPr>
            <p:cNvPr id="52" name="AutoShape 12" descr="data:image/jpeg;base64,/9j/4AAQSkZJRgABAQAAAQABAAD/2wCEAAkGBwgHBgkIBwgKCgkLDRYPDQwMDRsUFRAWIB0iIiAdHx8kKDQsJCYxJx8fLT0tMTU3Ojo6Iys/RD84QzQ5OjcBCgoKDQwNGg8PGjclHyU3Nzc3Nzc3Nzc3Nzc3Nzc3Nzc3Nzc3Nzc3Nzc3Nzc3Nzc3Nzc3Nzc3Nzc3Nzc3Nzc3N//AABEIAH8AiQMBIgACEQEDEQH/xAAcAAACAgMBAQAAAAAAAAAAAAAABAUHAQMGAgj/xABGEAABAwMCAwMHCQQHCQAAAAABAgMEAAUREiEGMVETQZEHFCJhcYGUFRcyM1RyodHSUrGywRY1VWKCkqIkJjRCRGRzg6P/xAAaAQEBAQADAQAAAAAAAAAAAAAAAQMCBAUG/8QALBEAAgEDAQgBAgcAAAAAAAAAAAECAwQRIQUSEzFRYZHhFYGxIjJCocHw8f/aAAwDAQACEQMRAD8AvGiiigCioziR+XGsc+Rb1YlNR1ONejnKkjOMevFU/wDOTxORkS2Ph01wlNR5netNn1bqLdNrQvOiqM+cjif7Wx8Omj5yOJ/tbHw6anFidv4O66rz6LzoqjPnI4n+1sfDpo+cjif7Wx8OmnFiPg7rqvPovOiqM+cjif7Wx8Omj5yOJ/tbHw6acWI+Duuq8+i86Koz5yOJ/tbHw6aPnI4n+1sfDppxYj4O66rz6LzoqjPnI4n+1sfDppq18fcUTrnDhplMkvvob2jpzgqAJ8N6cWJxlsW5im21p39F00VgcqzWh5AUUUUAUUUUB4dbDiFIUMpUMEdRXzROjKgzZERWcsOqbOfUcV9MmqG8pMPzPjKcAMJe0PJ/xAZ/EGsqq0ye9sGpirKn1X2/0Td4VvDNkF5XHb8wLaXNYdBOk4wce+oXmcAEnOAB31cM9C3PI6yhtClqMBnCUjJO6e6uB4IhK/pbazNjPIZD2cuNEJ1YOnJI/ax764SgljB6ltfSnTqTn+lv9hmD5OuJJkcP+bx2AoZCJDulfgAce+lmuB7+5cXIBittyG2w5hx0ALTnGUnvwefTI61ZXlAl2qGu2vXly6NoQ4VsqhkBOsY+l6+nvpTiXi1LEW3XZu2XBlLUhCu1fZCEraUCFJ553G4HUCruRR0Ke0ryok4pfi5ae9SqrzaplknLhXFsIfSkLwlWoEHkQalzwNfkrhtrZjocmfVIU+NWydRyMbYAq075w1D4juVmumtKm4yta8cnm8akj/Nj3E1zLF8+WvKxHDKsxYaXWGuhISdavedvcKOCXM1htOrVhmC1im5fTkc5B4MS1cZkDiGYIUhmIJTKWVpUFp9LJJI2xp/GlrPwHxDdYjcluM0w2tIUkyHNBUOoABPjUp5XVL/pc2lsn04DaSnuUC4vY9RnG1dtPu1muNpjReKGJFt7bHoSdbQ1gdyxt39abqzgk725hThUTzv9s4x0XcqW/cPXOwPIbucfQHM9m4hWpCvYf5VK+TGEZfGURRHoRkLeVt6tI/FQPuro/KdYnoNkYfauct6G26hHm0hYWE5BAKVYz4k86z5FoeTdJ5T+wwk49qj+9NRRxPBrUvHU2fKo3ry/gtKiiiuwfJhRRRQBRRRQGCKqfy0QdE623AJ+saUwo/dOofxKq2a4jyuwxI4T84x6UV9Dg9hOg/xVwmsxO/sypw7uD+nk4e1+Ua82y3RoLEaApqM2ltBWheogDG/pVqvXlAvF5t64T7UVlCloX2jCVJWkpUFAglR7wK5RKVLcS22lSnFHCUJBKj7AKmGOFOIpCQpmyzCk8ipOjP8AmxWG9Jo+ona2dOW/JJPmdBC8qF3YjJZlxIk1SR9YvKCfaBtn2YqC4m4quXEi2/PlIbZaOW2GgQkHqc8zisO8I8RtJKnLLLAH7KQr9xNQ8hl6K4WpTLjLn7LqCk+Bo3LGpaFvZqe/SSz2OltvHl5ttlTao/m5aQhTbbq0ErQk5xg5xtnbaoaxXaRY7m1cIiW1vNAgB0Eg5GN8EUhW6HDlTlaYMZ+SobEMtlf7hUy2bcChBS0SUufce4kvkniO4CbObZQ4GQ1paSQMAk95P7Rqet/lIu8aI3HlRoc4NABC3kkK25ZxsTUQnhDiRQ1CyTMetIH4E0pMsV4gpKplrmMoHNSmTjxG1XMuZi4WdSKpvDS5ajvEvFl04k7NE9TaGGzqSwynCc9TncmrT8lkIQ+D47hThUpxb59eTgfgkVRwytOGvSUdk47z3V9K2mGm32yJDbGEsMobHuGK50tXk8zbO5RoQo01hN/37jlFFFbnzQUUUUAUVjUnqPGjUnqPGgM0pdbfHukB6DMSVMPp0rCTgke2mtSeo8aNSeo8aFTaeUIWuzW60NdlbYbMdJ56E4KvaeZ99PgVjUnqPGs6k9R40wJScnmTyzNLS4caayWZjDT7R5odQFA+40xqT1HjRqT1HjQibWqOZj8BcNx5hlItqFEnIbcUVNp9iTtXRNtIaQG20JQhOyUpGAK2ak9R40ak9R41EkjSpVqVPzybCsK5ZrOpPUeNY1J6jxqmZyr3DEO6XXzm4QG0OMuhxDzaQlSiFZAJx6Q8fca6yvOpPUeNZ1J6jxqJJGk6sp4TeiM0VjUnqPGjUnqPGqZmaKxqT1HjRqT1HjQEXgdKMDpRRVIGB0paZNiwi0JC1JU8opbShpS1KIGTgJBPKmaSd/r+0j/z/wAAoDHyrD6SvgX/ANFAukQ8hL2/7F/9FOXS6qgXSIwt2O2w9HfWe1OCpxJRpSDnG+pW3PaoeDxVMkNWvtY8dLtyQlbISVbY9JwEdxCMEdahRz5Vh9JXwL/6Kwm6xFbhEzHXzF/9FeJnEEpECxyUFhoXAN9rka1JKwMBCSpJO55jJHPSRnCKJl/bmRlhcyWykul7SykA6VOJSnAR36U/8wxnO4OwEgLxBUSB50SOf+wv/orIu0I5x51tt/wL/wCiou0J4ljiKxPXMW41lLr6sOJXgOK1HAGfpNp2Azpx3U1Z7/OVNtUGcdK5KHdSZDJS+tSVKGQn0SlGE5CijfIzpJGoBk3iGBkpl/AP/ooF3hnkJXt8xf8A0VpicZNy7dMkNMs9uzIaabZDx3Q6sJadUSkaUqzq79ge/at7PErnyq3FkNRUME9kt1EjOF9kXSobYLeBp1daA8vXq3sNLefcfaaQMrWuG8AkdSSjYVJrbLZwoDPOtPGOTwlecH/oXvDQacmfXD7v50AvgdKMDpRRVIGB0owOlFFAFFFFAFJuD/eC0n1Pj/SmnKTc/r+0f+/+AUBK3aVFgW2TOn482jNqdcJTnCUjJ2rlHOJYbAcVG4bWlMXKkqX2KBk5SdOCcKOlSSNjkYPMAuXWfb79Bl2yfEdXFU+2y4gO6dYU8psZI3A1tnI6EesCHaas7zmtmyIdU5aky2HHi46rtClSg2onnsNt87GoU3OcXFbDcY2VxhB+gI8pI0hKwkYVjTgkjAzyO+Kw1xNaFBxi4N3qEY73ZrcdcJSFLOw1JJznbA57jbcU89b7MtTKW7RBMdUF6Qt1LP0VpUjbbHVW2e6lRYYT8q3sNxn4kp9hEwqjvKUy0pBBBLa8p2Vox3n2CgNqb3YlqKGZVyfdBC+yacLisHYHYnYnkM1Ht8WsKeQ5Et9xKG0t4cfloQAHACjIyT6WoYyOeRsQRUbYuArbw1PuyguY9JLSndDL/YoUPpobGDq5oODjbSd+dT7dusSLrBjQbRb3YsltIDhb1kjS4SQc4wkoQCP745d4CkbjG3Llvwm7DGS6/IXFeaSoJLq0oLhyCgAjSSck759dSthv1ovMthr5GXGeeYUhlbrLakraTjKQpJO2+QDjPPFKMQ4qnbUh2wwiqU2lT7yIwb7MnJxzyNgetarezZE3m1SWrUph9Efzph1qQrSgLS5qGnON0pGfveqgOo4qT/uvdkg4/wBjdHs9A0zM+tH3airjO+U+Dbo+lAQoxXU6QsKwdHLPXcVKzPrR93+ZoBeiiiqQKKKKAKKKKAKVUNV+tnPZL5z/AIUj+dNUuP67t33Hv3JoBhxiwxJEgOt25l+UB24WEJU6MkjUDz3J595NcrxdeLtbp7d0tjiEWeKlDRWlxK2nlrWE40g9xwNsEfhXX3Nq2hHb3JqOoD0QXUBRPQDvJ9Qrn+IJFvkWRhiMt6Pb3ZYbkmMyUuJA9LZJTtlQSCcciahSMk+U2EqzPOpbVGmBgrBU42Wwrpkkb+rGcnlTFq4yZkcPt3iZNjI0NNodQhkF4K2CipOv0RrOMe/JzVe8Q2G0otjzEBT7k5a5SlODJyNWWzpPojbTk+o4wTU/brNbREuDUBxbkA2xzUh1pSCEqbVpIOMBacY7tinv5gdDD4ysU66xVKDjkxTnm7TioiUkk7DBKt/pnl1PrpOz+UBECE+i7IckOtOqCnGQAltOcAEEJwQQRsFDbma5rhyzW/8ApGXLg2XIyGg44hAWtWktrGDjckKSo7fteqkHmIz70tQlzIPau9uwGmwArCgVJyoYHoqONXMjnigO5vXHMlMIrtLWZas6BKw20j1kDUpXPllPuqY4VmusQXWeJ5MUTo7609q6+3qWOfcdsasY6Y61zMSwWF27PyrDOl5biNygjV2jjjgUooAS4CT9A5GP2a7OC5ZZzmHWYipx9F7WxglzACgCRvy7s8qA9cRMxonCF1TDaaaZEN1QDSQE/QO+B6qkJn1o+7SnFSUI4UuqcAIEJ0YHcNBFNzPrh9386AXoooqkCiiigCiiigCk1lPy9bgogAtSO/HcinK0yYkWWkImRI8lKTkB9oLAPqzQCFx4VtkkFbc19MoOBxtyRNdeCcc06VL+iRnalI/CXYJ0s3SIhONkpYIGdyTjtOZqWFstoGBareB082R+VYVabWsYXaLcr2xUflUKRh4XcTozeY+227R3/wDpXqPwxFAeEq7oeQ8w4ylIOAkrJ9IAqIyMkD2DpT3yJZ8g/IlsyO/zRH5V7VabWo5VaLcfbFR+VARqODIIdDoujusRyzkFI73CFbbggu/6R68ryeEEvtqHyxGaWpJBcSzlQ2IB9JZGRnPuHdtUv8i2j+xbZ8Ij8q9qtNrVjVaLcccsxUbfhQEQOESlaCm9MjQkggNkauW59Pnt+Jr1bOELdGkrVcLmiXrSrDQPZAqOPTOFbkAbH+8rrUsm12xIwm028DoIqPyrPybbv7LgfDI/KgF720zB4WurSJzjyDGWEJfeDhTlJGAT6R95NTMz60fdqPFut6SCLZBBG4IjpBH4VsjsojMIZaBCEZxk55nP86A2UUUVSBRRRQH/2Q==">
              <a:extLst>
                <a:ext uri="{FF2B5EF4-FFF2-40B4-BE49-F238E27FC236}">
                  <a16:creationId xmlns:a16="http://schemas.microsoft.com/office/drawing/2014/main" id="{B2486345-B668-430F-95C5-2E7ECC61DEB2}"/>
                </a:ext>
              </a:extLst>
            </p:cNvPr>
            <p:cNvSpPr>
              <a:spLocks noChangeAspect="1" noChangeArrowheads="1"/>
            </p:cNvSpPr>
            <p:nvPr/>
          </p:nvSpPr>
          <p:spPr bwMode="auto">
            <a:xfrm>
              <a:off x="2887223" y="1052619"/>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Source Serif Pro" panose="020B0604020202020204"/>
                <a:ea typeface="+mn-ea"/>
                <a:cs typeface="+mn-cs"/>
              </a:endParaRPr>
            </a:p>
          </p:txBody>
        </p:sp>
        <p:pic>
          <p:nvPicPr>
            <p:cNvPr id="53" name="Picture 14" descr="http://logonoid.com/images/levis-logo.jpg">
              <a:extLst>
                <a:ext uri="{FF2B5EF4-FFF2-40B4-BE49-F238E27FC236}">
                  <a16:creationId xmlns:a16="http://schemas.microsoft.com/office/drawing/2014/main" id="{24192D89-0813-4781-BEC5-553C64B7475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23584" y="3464642"/>
              <a:ext cx="1184351" cy="580332"/>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20723E58-384A-44D3-98A0-199C9ADF27D9}"/>
                </a:ext>
              </a:extLst>
            </p:cNvPr>
            <p:cNvPicPr>
              <a:picLocks noChangeAspect="1"/>
            </p:cNvPicPr>
            <p:nvPr/>
          </p:nvPicPr>
          <p:blipFill>
            <a:blip r:embed="rId13"/>
            <a:stretch>
              <a:fillRect/>
            </a:stretch>
          </p:blipFill>
          <p:spPr>
            <a:xfrm>
              <a:off x="913674" y="4613886"/>
              <a:ext cx="662497" cy="953350"/>
            </a:xfrm>
            <a:prstGeom prst="rect">
              <a:avLst/>
            </a:prstGeom>
          </p:spPr>
        </p:pic>
        <p:pic>
          <p:nvPicPr>
            <p:cNvPr id="55" name="Picture 16" descr="Image result for cisco logo">
              <a:extLst>
                <a:ext uri="{FF2B5EF4-FFF2-40B4-BE49-F238E27FC236}">
                  <a16:creationId xmlns:a16="http://schemas.microsoft.com/office/drawing/2014/main" id="{720A1A96-9015-449E-945D-73B41986CEC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13367" y="2073252"/>
              <a:ext cx="903743" cy="47870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0" descr="Image result for PG&amp;E logo">
              <a:extLst>
                <a:ext uri="{FF2B5EF4-FFF2-40B4-BE49-F238E27FC236}">
                  <a16:creationId xmlns:a16="http://schemas.microsoft.com/office/drawing/2014/main" id="{18F260E2-2D45-48F4-9743-7CF3495A2AB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18027" y="3882794"/>
              <a:ext cx="752887" cy="75288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9" descr="Image result for stanford university logo">
              <a:extLst>
                <a:ext uri="{FF2B5EF4-FFF2-40B4-BE49-F238E27FC236}">
                  <a16:creationId xmlns:a16="http://schemas.microsoft.com/office/drawing/2014/main" id="{EB8D62C5-6CE3-4E96-BA9D-2BD8CB95AD9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817325" y="4391468"/>
              <a:ext cx="939265" cy="9392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1" descr="Wonderful Company">
              <a:extLst>
                <a:ext uri="{FF2B5EF4-FFF2-40B4-BE49-F238E27FC236}">
                  <a16:creationId xmlns:a16="http://schemas.microsoft.com/office/drawing/2014/main" id="{FF41382B-8F33-42A0-B918-95F0A29250A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38434" y="5700035"/>
              <a:ext cx="2877119" cy="32881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7" descr="Image result for wells fargo logo">
              <a:extLst>
                <a:ext uri="{FF2B5EF4-FFF2-40B4-BE49-F238E27FC236}">
                  <a16:creationId xmlns:a16="http://schemas.microsoft.com/office/drawing/2014/main" id="{24C572E6-6D79-4FC4-AD21-FBDDCA31541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439010" y="4576941"/>
              <a:ext cx="753793" cy="75379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0" descr="CalPERS Logo">
              <a:extLst>
                <a:ext uri="{FF2B5EF4-FFF2-40B4-BE49-F238E27FC236}">
                  <a16:creationId xmlns:a16="http://schemas.microsoft.com/office/drawing/2014/main" id="{52DA4487-E93A-4036-90F5-D74C30E44E3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96340" y="1343607"/>
              <a:ext cx="1798898" cy="41592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A5EDD6EB-4807-4666-BF93-93DA9B6094F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5617" y="3662794"/>
              <a:ext cx="981941" cy="240031"/>
            </a:xfrm>
            <a:prstGeom prst="rect">
              <a:avLst/>
            </a:prstGeom>
          </p:spPr>
        </p:pic>
        <p:pic>
          <p:nvPicPr>
            <p:cNvPr id="62" name="Picture 61">
              <a:extLst>
                <a:ext uri="{FF2B5EF4-FFF2-40B4-BE49-F238E27FC236}">
                  <a16:creationId xmlns:a16="http://schemas.microsoft.com/office/drawing/2014/main" id="{851AB2D4-53CC-41CC-A7F0-11D659B16E1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453761" y="4255120"/>
              <a:ext cx="1535956" cy="643640"/>
            </a:xfrm>
            <a:prstGeom prst="rect">
              <a:avLst/>
            </a:prstGeom>
          </p:spPr>
        </p:pic>
        <p:pic>
          <p:nvPicPr>
            <p:cNvPr id="63" name="Picture 62">
              <a:extLst>
                <a:ext uri="{FF2B5EF4-FFF2-40B4-BE49-F238E27FC236}">
                  <a16:creationId xmlns:a16="http://schemas.microsoft.com/office/drawing/2014/main" id="{42D29626-06EF-4F26-8C1E-94EFE91C6AEB}"/>
                </a:ext>
              </a:extLst>
            </p:cNvPr>
            <p:cNvPicPr>
              <a:picLocks noChangeAspect="1"/>
            </p:cNvPicPr>
            <p:nvPr/>
          </p:nvPicPr>
          <p:blipFill>
            <a:blip r:embed="rId22"/>
            <a:stretch>
              <a:fillRect/>
            </a:stretch>
          </p:blipFill>
          <p:spPr>
            <a:xfrm>
              <a:off x="5119984" y="3512736"/>
              <a:ext cx="1755810" cy="643639"/>
            </a:xfrm>
            <a:prstGeom prst="rect">
              <a:avLst/>
            </a:prstGeom>
          </p:spPr>
        </p:pic>
        <p:pic>
          <p:nvPicPr>
            <p:cNvPr id="64" name="Picture 63">
              <a:extLst>
                <a:ext uri="{FF2B5EF4-FFF2-40B4-BE49-F238E27FC236}">
                  <a16:creationId xmlns:a16="http://schemas.microsoft.com/office/drawing/2014/main" id="{E30E0BB6-874E-4464-A945-EE3BF3378B7F}"/>
                </a:ext>
              </a:extLst>
            </p:cNvPr>
            <p:cNvPicPr>
              <a:picLocks noChangeAspect="1"/>
            </p:cNvPicPr>
            <p:nvPr/>
          </p:nvPicPr>
          <p:blipFill>
            <a:blip r:embed="rId23"/>
            <a:stretch>
              <a:fillRect/>
            </a:stretch>
          </p:blipFill>
          <p:spPr>
            <a:xfrm>
              <a:off x="4580368" y="2218694"/>
              <a:ext cx="1274154" cy="637079"/>
            </a:xfrm>
            <a:prstGeom prst="rect">
              <a:avLst/>
            </a:prstGeom>
          </p:spPr>
        </p:pic>
        <p:pic>
          <p:nvPicPr>
            <p:cNvPr id="65" name="Picture 64">
              <a:extLst>
                <a:ext uri="{FF2B5EF4-FFF2-40B4-BE49-F238E27FC236}">
                  <a16:creationId xmlns:a16="http://schemas.microsoft.com/office/drawing/2014/main" id="{D4B3A99A-824F-4357-914D-03F276626F8B}"/>
                </a:ext>
              </a:extLst>
            </p:cNvPr>
            <p:cNvPicPr>
              <a:picLocks noChangeAspect="1"/>
            </p:cNvPicPr>
            <p:nvPr/>
          </p:nvPicPr>
          <p:blipFill rotWithShape="1">
            <a:blip r:embed="rId24"/>
            <a:srcRect l="22640" t="37669" r="22544" b="40749"/>
            <a:stretch/>
          </p:blipFill>
          <p:spPr>
            <a:xfrm>
              <a:off x="5014200" y="4493719"/>
              <a:ext cx="1975101" cy="405041"/>
            </a:xfrm>
            <a:prstGeom prst="rect">
              <a:avLst/>
            </a:prstGeom>
          </p:spPr>
        </p:pic>
        <p:pic>
          <p:nvPicPr>
            <p:cNvPr id="66" name="Picture 65">
              <a:extLst>
                <a:ext uri="{FF2B5EF4-FFF2-40B4-BE49-F238E27FC236}">
                  <a16:creationId xmlns:a16="http://schemas.microsoft.com/office/drawing/2014/main" id="{A3DF342B-37EC-4D1C-AE5F-700C6B0F6A72}"/>
                </a:ext>
              </a:extLst>
            </p:cNvPr>
            <p:cNvPicPr>
              <a:picLocks noChangeAspect="1"/>
            </p:cNvPicPr>
            <p:nvPr/>
          </p:nvPicPr>
          <p:blipFill>
            <a:blip r:embed="rId25"/>
            <a:stretch>
              <a:fillRect/>
            </a:stretch>
          </p:blipFill>
          <p:spPr>
            <a:xfrm>
              <a:off x="7350569" y="5598205"/>
              <a:ext cx="1618342" cy="552091"/>
            </a:xfrm>
            <a:prstGeom prst="rect">
              <a:avLst/>
            </a:prstGeom>
          </p:spPr>
        </p:pic>
        <p:pic>
          <p:nvPicPr>
            <p:cNvPr id="67" name="Picture 66">
              <a:extLst>
                <a:ext uri="{FF2B5EF4-FFF2-40B4-BE49-F238E27FC236}">
                  <a16:creationId xmlns:a16="http://schemas.microsoft.com/office/drawing/2014/main" id="{FED1C468-0F72-47E6-9CFA-68EBB5BC09CF}"/>
                </a:ext>
              </a:extLst>
            </p:cNvPr>
            <p:cNvPicPr>
              <a:picLocks noChangeAspect="1"/>
            </p:cNvPicPr>
            <p:nvPr/>
          </p:nvPicPr>
          <p:blipFill rotWithShape="1">
            <a:blip r:embed="rId26"/>
            <a:srcRect t="23822" b="26193"/>
            <a:stretch/>
          </p:blipFill>
          <p:spPr>
            <a:xfrm>
              <a:off x="2331260" y="5225176"/>
              <a:ext cx="1609824" cy="446438"/>
            </a:xfrm>
            <a:prstGeom prst="rect">
              <a:avLst/>
            </a:prstGeom>
          </p:spPr>
        </p:pic>
        <p:pic>
          <p:nvPicPr>
            <p:cNvPr id="68" name="Picture 67">
              <a:extLst>
                <a:ext uri="{FF2B5EF4-FFF2-40B4-BE49-F238E27FC236}">
                  <a16:creationId xmlns:a16="http://schemas.microsoft.com/office/drawing/2014/main" id="{23F73199-0A66-4F47-9235-7BA59D2A7C5D}"/>
                </a:ext>
              </a:extLst>
            </p:cNvPr>
            <p:cNvPicPr>
              <a:picLocks noChangeAspect="1"/>
            </p:cNvPicPr>
            <p:nvPr/>
          </p:nvPicPr>
          <p:blipFill>
            <a:blip r:embed="rId27"/>
            <a:stretch>
              <a:fillRect/>
            </a:stretch>
          </p:blipFill>
          <p:spPr>
            <a:xfrm>
              <a:off x="727335" y="1254320"/>
              <a:ext cx="848835" cy="596479"/>
            </a:xfrm>
            <a:prstGeom prst="rect">
              <a:avLst/>
            </a:prstGeom>
          </p:spPr>
        </p:pic>
        <p:pic>
          <p:nvPicPr>
            <p:cNvPr id="69" name="Picture 21" descr="Image result for salesforce logo">
              <a:extLst>
                <a:ext uri="{FF2B5EF4-FFF2-40B4-BE49-F238E27FC236}">
                  <a16:creationId xmlns:a16="http://schemas.microsoft.com/office/drawing/2014/main" id="{2EF49344-BAD3-4375-8C2D-90CE649621E7}"/>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r="31996"/>
            <a:stretch/>
          </p:blipFill>
          <p:spPr bwMode="auto">
            <a:xfrm>
              <a:off x="3318389" y="1281220"/>
              <a:ext cx="1339354" cy="899290"/>
            </a:xfrm>
            <a:prstGeom prst="rect">
              <a:avLst/>
            </a:prstGeom>
            <a:noFill/>
            <a:extLst>
              <a:ext uri="{909E8E84-426E-40DD-AFC4-6F175D3DCCD1}">
                <a14:hiddenFill xmlns:a14="http://schemas.microsoft.com/office/drawing/2010/main">
                  <a:solidFill>
                    <a:srgbClr val="FFFFFF"/>
                  </a:solidFill>
                </a14:hiddenFill>
              </a:ext>
            </a:extLst>
          </p:spPr>
        </p:pic>
        <p:pic>
          <p:nvPicPr>
            <p:cNvPr id="70" name="BDF02464E8F6334687189F35DEEAE62C@namprd11.prod.outlook.com">
              <a:extLst>
                <a:ext uri="{FF2B5EF4-FFF2-40B4-BE49-F238E27FC236}">
                  <a16:creationId xmlns:a16="http://schemas.microsoft.com/office/drawing/2014/main" id="{EDAB2111-3BC9-4AAE-8E3E-02C3F4934BD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60105" y="3259145"/>
              <a:ext cx="683288" cy="6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 name="Picture 70" descr="Logo&#10;&#10;Description automatically generated">
            <a:extLst>
              <a:ext uri="{FF2B5EF4-FFF2-40B4-BE49-F238E27FC236}">
                <a16:creationId xmlns:a16="http://schemas.microsoft.com/office/drawing/2014/main" id="{7732F9AB-0AFF-4A22-9061-309F1E73973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819321" y="3849830"/>
            <a:ext cx="1054801" cy="1054801"/>
          </a:xfrm>
          <a:prstGeom prst="rect">
            <a:avLst/>
          </a:prstGeom>
        </p:spPr>
      </p:pic>
      <p:pic>
        <p:nvPicPr>
          <p:cNvPr id="72" name="Picture 71" descr="Logo&#10;&#10;Description automatically generated with low confidence">
            <a:extLst>
              <a:ext uri="{FF2B5EF4-FFF2-40B4-BE49-F238E27FC236}">
                <a16:creationId xmlns:a16="http://schemas.microsoft.com/office/drawing/2014/main" id="{04CDD430-FD11-4CA3-9472-62F9AC96B324}"/>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563876" y="5300224"/>
            <a:ext cx="2016879" cy="906020"/>
          </a:xfrm>
          <a:prstGeom prst="rect">
            <a:avLst/>
          </a:prstGeom>
        </p:spPr>
      </p:pic>
      <p:pic>
        <p:nvPicPr>
          <p:cNvPr id="3" name="Picture 2" descr="A logo on a black background&#10;&#10;Description automatically generated with medium confidence">
            <a:extLst>
              <a:ext uri="{FF2B5EF4-FFF2-40B4-BE49-F238E27FC236}">
                <a16:creationId xmlns:a16="http://schemas.microsoft.com/office/drawing/2014/main" id="{F0397810-ABD8-E81F-E025-DB10415B2BA9}"/>
              </a:ext>
            </a:extLst>
          </p:cNvPr>
          <p:cNvPicPr>
            <a:picLocks noChangeAspect="1"/>
          </p:cNvPicPr>
          <p:nvPr/>
        </p:nvPicPr>
        <p:blipFill>
          <a:blip r:embed="rId32"/>
          <a:stretch>
            <a:fillRect/>
          </a:stretch>
        </p:blipFill>
        <p:spPr>
          <a:xfrm>
            <a:off x="4741456" y="2743129"/>
            <a:ext cx="1659683" cy="782817"/>
          </a:xfrm>
          <a:prstGeom prst="rect">
            <a:avLst/>
          </a:prstGeom>
        </p:spPr>
      </p:pic>
      <p:pic>
        <p:nvPicPr>
          <p:cNvPr id="5" name="Picture 4" descr="A picture containing text, graphics, graphic design, font&#10;&#10;Description automatically generated">
            <a:extLst>
              <a:ext uri="{FF2B5EF4-FFF2-40B4-BE49-F238E27FC236}">
                <a16:creationId xmlns:a16="http://schemas.microsoft.com/office/drawing/2014/main" id="{189B5617-B3E4-271F-96AB-3EA7E18512E1}"/>
              </a:ext>
            </a:extLst>
          </p:cNvPr>
          <p:cNvPicPr>
            <a:picLocks noChangeAspect="1"/>
          </p:cNvPicPr>
          <p:nvPr/>
        </p:nvPicPr>
        <p:blipFill>
          <a:blip r:embed="rId33"/>
          <a:stretch>
            <a:fillRect/>
          </a:stretch>
        </p:blipFill>
        <p:spPr>
          <a:xfrm>
            <a:off x="10080976" y="2883781"/>
            <a:ext cx="1895035" cy="519261"/>
          </a:xfrm>
          <a:prstGeom prst="rect">
            <a:avLst/>
          </a:prstGeom>
        </p:spPr>
      </p:pic>
    </p:spTree>
    <p:extLst>
      <p:ext uri="{BB962C8B-B14F-4D97-AF65-F5344CB8AC3E}">
        <p14:creationId xmlns:p14="http://schemas.microsoft.com/office/powerpoint/2010/main" val="16444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4191-4A00-EE4E-80D6-B43C201069AA}"/>
              </a:ext>
            </a:extLst>
          </p:cNvPr>
          <p:cNvSpPr>
            <a:spLocks noGrp="1"/>
          </p:cNvSpPr>
          <p:nvPr>
            <p:ph type="title"/>
          </p:nvPr>
        </p:nvSpPr>
        <p:spPr/>
        <p:txBody>
          <a:bodyPr>
            <a:normAutofit fontScale="90000"/>
          </a:bodyPr>
          <a:lstStyle/>
          <a:p>
            <a:r>
              <a:rPr lang="en-US" dirty="0">
                <a:latin typeface="Source Serif Pro" panose="02040603050405020204" pitchFamily="18" charset="0"/>
                <a:ea typeface="Source Serif Pro" panose="02040603050405020204" pitchFamily="18" charset="0"/>
              </a:rPr>
              <a:t>A Clear Primary Care Strategy is Foundational</a:t>
            </a:r>
            <a:endParaRPr lang="en-US" dirty="0"/>
          </a:p>
        </p:txBody>
      </p:sp>
      <p:sp>
        <p:nvSpPr>
          <p:cNvPr id="3" name="Content Placeholder 2">
            <a:extLst>
              <a:ext uri="{FF2B5EF4-FFF2-40B4-BE49-F238E27FC236}">
                <a16:creationId xmlns:a16="http://schemas.microsoft.com/office/drawing/2014/main" id="{D7E25AFE-828F-3F9D-BDDB-2E2CA9B8094B}"/>
              </a:ext>
            </a:extLst>
          </p:cNvPr>
          <p:cNvSpPr>
            <a:spLocks noGrp="1"/>
          </p:cNvSpPr>
          <p:nvPr>
            <p:ph sz="quarter" idx="13"/>
          </p:nvPr>
        </p:nvSpPr>
        <p:spPr>
          <a:xfrm>
            <a:off x="838200" y="1254512"/>
            <a:ext cx="11023242" cy="4917682"/>
          </a:xfrm>
        </p:spPr>
        <p:txBody>
          <a:bodyPr>
            <a:normAutofit/>
          </a:bodyPr>
          <a:lstStyle/>
          <a:p>
            <a:pPr marL="0" indent="0">
              <a:buNone/>
            </a:pPr>
            <a:r>
              <a:rPr lang="en-US" sz="2200" dirty="0">
                <a:latin typeface="Source Serif Pro" panose="02040603050405020204" pitchFamily="18" charset="0"/>
                <a:ea typeface="Source Serif Pro" panose="02040603050405020204" pitchFamily="18" charset="0"/>
              </a:rPr>
              <a:t>Primary care lowers costs, decreases premature death and increases productivity. </a:t>
            </a:r>
          </a:p>
        </p:txBody>
      </p:sp>
      <p:sp>
        <p:nvSpPr>
          <p:cNvPr id="11" name="Footer Placeholder 3">
            <a:extLst>
              <a:ext uri="{FF2B5EF4-FFF2-40B4-BE49-F238E27FC236}">
                <a16:creationId xmlns:a16="http://schemas.microsoft.com/office/drawing/2014/main" id="{1E53FAB4-0CE0-808A-2EC1-567427752F27}"/>
              </a:ext>
            </a:extLst>
          </p:cNvPr>
          <p:cNvSpPr>
            <a:spLocks noGrp="1"/>
          </p:cNvSpPr>
          <p:nvPr>
            <p:ph type="ftr" sz="quarter" idx="4294967295"/>
          </p:nvPr>
        </p:nvSpPr>
        <p:spPr>
          <a:xfrm>
            <a:off x="838200" y="5910263"/>
            <a:ext cx="10204450" cy="533400"/>
          </a:xfrm>
        </p:spPr>
        <p:txBody>
          <a:bodyPr anchor="b"/>
          <a:lstStyle/>
          <a:p>
            <a:pPr marL="0" marR="0" algn="l">
              <a:lnSpc>
                <a:spcPct val="107000"/>
              </a:lnSpc>
              <a:spcBef>
                <a:spcPts val="0"/>
              </a:spcBef>
              <a:spcAft>
                <a:spcPts val="0"/>
              </a:spcAft>
            </a:pP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Fixing primary care</a:t>
            </a:r>
            <a:r>
              <a:rPr lang="en-US" sz="1000" kern="100" dirty="0">
                <a:latin typeface="Calibri Light" panose="020F0302020204030204" pitchFamily="34" charset="0"/>
                <a:ea typeface="Calibri" panose="020F0502020204030204" pitchFamily="34" charset="0"/>
                <a:cs typeface="Calibri Light" panose="020F0302020204030204" pitchFamily="34" charset="0"/>
              </a:rPr>
              <a:t>: </a:t>
            </a:r>
            <a:r>
              <a:rPr lang="en-US" sz="1000" u="sng" kern="100"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3"/>
              </a:rPr>
              <a:t>https://www.medicaleconomics.com/view/fixing-primary-care</a:t>
            </a:r>
            <a:endParaRPr lang="en-US" sz="10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l">
              <a:lnSpc>
                <a:spcPct val="107000"/>
              </a:lnSpc>
              <a:spcBef>
                <a:spcPts val="0"/>
              </a:spcBef>
              <a:spcAft>
                <a:spcPts val="0"/>
              </a:spcAft>
            </a:pP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Advanced Primary Care can Steer to Quality, Cost-Effective Providers</a:t>
            </a:r>
            <a:r>
              <a:rPr lang="en-US" sz="1000" kern="100" dirty="0">
                <a:latin typeface="Calibri Light" panose="020F0302020204030204" pitchFamily="34" charset="0"/>
                <a:ea typeface="Calibri" panose="020F0502020204030204" pitchFamily="34" charset="0"/>
                <a:cs typeface="Calibri Light" panose="020F0302020204030204" pitchFamily="34" charset="0"/>
              </a:rPr>
              <a:t>: </a:t>
            </a:r>
            <a:r>
              <a:rPr lang="en-US" sz="1000" u="sng" kern="100"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4"/>
              </a:rPr>
              <a:t>https://www.mercer.us/our-thinking/healthcare/advanced-primary-care-can-steer-to-quality-cost-effective-providers.html</a:t>
            </a:r>
            <a:endParaRPr lang="en-US" sz="10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l">
              <a:lnSpc>
                <a:spcPct val="107000"/>
              </a:lnSpc>
              <a:spcBef>
                <a:spcPts val="0"/>
              </a:spcBef>
              <a:spcAft>
                <a:spcPts val="0"/>
              </a:spcAft>
            </a:pP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Delivering value in healthcare starts with increased primary care investment</a:t>
            </a:r>
            <a:r>
              <a:rPr lang="en-US" sz="1000" kern="100" dirty="0">
                <a:latin typeface="Calibri Light" panose="020F0302020204030204" pitchFamily="34" charset="0"/>
                <a:ea typeface="Calibri" panose="020F0502020204030204" pitchFamily="34" charset="0"/>
                <a:cs typeface="Calibri Light" panose="020F0302020204030204" pitchFamily="34" charset="0"/>
              </a:rPr>
              <a:t>: </a:t>
            </a:r>
            <a:r>
              <a:rPr lang="en-US" sz="1000" u="sng" kern="100"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5"/>
              </a:rPr>
              <a:t>https://www.medicaleconomics.com/view/delivering-value-healthcare-starts-increased-primary-care-investment</a:t>
            </a: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 </a:t>
            </a:r>
          </a:p>
        </p:txBody>
      </p:sp>
      <p:pic>
        <p:nvPicPr>
          <p:cNvPr id="4" name="Content Placeholder 3" descr="Map&#10;&#10;Description automatically generated">
            <a:extLst>
              <a:ext uri="{FF2B5EF4-FFF2-40B4-BE49-F238E27FC236}">
                <a16:creationId xmlns:a16="http://schemas.microsoft.com/office/drawing/2014/main" id="{040F0AD3-E80A-0529-2ECE-FD4C25B812CE}"/>
              </a:ext>
            </a:extLst>
          </p:cNvPr>
          <p:cNvPicPr>
            <a:picLocks noChangeAspect="1"/>
          </p:cNvPicPr>
          <p:nvPr/>
        </p:nvPicPr>
        <p:blipFill rotWithShape="1">
          <a:blip r:embed="rId6">
            <a:extLst>
              <a:ext uri="{28A0092B-C50C-407E-A947-70E740481C1C}">
                <a14:useLocalDpi xmlns:a14="http://schemas.microsoft.com/office/drawing/2010/main" val="0"/>
              </a:ext>
            </a:extLst>
          </a:blip>
          <a:srcRect r="64626" b="4147"/>
          <a:stretch/>
        </p:blipFill>
        <p:spPr bwMode="auto">
          <a:xfrm>
            <a:off x="5877228" y="2326443"/>
            <a:ext cx="2916569" cy="2449940"/>
          </a:xfrm>
          <a:prstGeom prst="rect">
            <a:avLst/>
          </a:prstGeom>
          <a:noFill/>
          <a:ln>
            <a:noFill/>
          </a:ln>
        </p:spPr>
      </p:pic>
      <p:sp>
        <p:nvSpPr>
          <p:cNvPr id="13" name="TextBox 12">
            <a:extLst>
              <a:ext uri="{FF2B5EF4-FFF2-40B4-BE49-F238E27FC236}">
                <a16:creationId xmlns:a16="http://schemas.microsoft.com/office/drawing/2014/main" id="{19E279D8-4F60-CDDE-5FC2-71BC7133D040}"/>
              </a:ext>
            </a:extLst>
          </p:cNvPr>
          <p:cNvSpPr txBox="1"/>
          <p:nvPr/>
        </p:nvSpPr>
        <p:spPr>
          <a:xfrm>
            <a:off x="838199" y="2682476"/>
            <a:ext cx="3884369" cy="209929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u="none" strike="noStrike" kern="1200" cap="none" spc="0" normalizeH="0" baseline="0" noProof="0" dirty="0">
                <a:ln>
                  <a:noFill/>
                </a:ln>
                <a:effectLst/>
                <a:uLnTx/>
                <a:uFillTx/>
                <a:latin typeface="Source Serif Pro" panose="02040603050405020204" pitchFamily="18" charset="0"/>
                <a:ea typeface="Source Serif Pro" panose="02040603050405020204" pitchFamily="18" charset="0"/>
                <a:cs typeface="Calibri" panose="020F0502020204030204" pitchFamily="34" charset="0"/>
              </a:rPr>
              <a:t>Despite its benefits: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Source Serif Pro" panose="02040603050405020204" pitchFamily="18" charset="0"/>
                <a:ea typeface="Source Serif Pro" panose="02040603050405020204" pitchFamily="18" charset="0"/>
                <a:cs typeface="Calibri Light" panose="020F0302020204030204" pitchFamily="34" charset="0"/>
              </a:rPr>
              <a:t>Primary care accounts for only 35% of ALL health care visits yet influences 90% of total health care spending.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Source Serif Pro" panose="02040603050405020204" pitchFamily="18" charset="0"/>
                <a:ea typeface="Source Serif Pro" panose="02040603050405020204" pitchFamily="18" charset="0"/>
                <a:cs typeface="Calibri Light" panose="020F0302020204030204" pitchFamily="34" charset="0"/>
              </a:rPr>
              <a:t>Roughly 4% of U.S. health care dollars are spent on primary care.</a:t>
            </a:r>
          </a:p>
        </p:txBody>
      </p:sp>
      <p:pic>
        <p:nvPicPr>
          <p:cNvPr id="5" name="Content Placeholder 3" descr="Map&#10;&#10;Description automatically generated">
            <a:extLst>
              <a:ext uri="{FF2B5EF4-FFF2-40B4-BE49-F238E27FC236}">
                <a16:creationId xmlns:a16="http://schemas.microsoft.com/office/drawing/2014/main" id="{87AF207E-6797-5C96-AEF9-A368C6CDF316}"/>
              </a:ext>
            </a:extLst>
          </p:cNvPr>
          <p:cNvPicPr>
            <a:picLocks noChangeAspect="1"/>
          </p:cNvPicPr>
          <p:nvPr/>
        </p:nvPicPr>
        <p:blipFill rotWithShape="1">
          <a:blip r:embed="rId6">
            <a:extLst>
              <a:ext uri="{28A0092B-C50C-407E-A947-70E740481C1C}">
                <a14:useLocalDpi xmlns:a14="http://schemas.microsoft.com/office/drawing/2010/main" val="0"/>
              </a:ext>
            </a:extLst>
          </a:blip>
          <a:srcRect l="69294" r="3762" b="4147"/>
          <a:stretch/>
        </p:blipFill>
        <p:spPr bwMode="auto">
          <a:xfrm>
            <a:off x="8995079" y="2221913"/>
            <a:ext cx="2458193" cy="2710943"/>
          </a:xfrm>
          <a:prstGeom prst="rect">
            <a:avLst/>
          </a:prstGeom>
          <a:noFill/>
          <a:ln>
            <a:noFill/>
          </a:ln>
        </p:spPr>
      </p:pic>
      <p:cxnSp>
        <p:nvCxnSpPr>
          <p:cNvPr id="10" name="Straight Connector 9">
            <a:extLst>
              <a:ext uri="{FF2B5EF4-FFF2-40B4-BE49-F238E27FC236}">
                <a16:creationId xmlns:a16="http://schemas.microsoft.com/office/drawing/2014/main" id="{18CF3F91-1006-B7C2-0886-517F6708C27E}"/>
              </a:ext>
            </a:extLst>
          </p:cNvPr>
          <p:cNvCxnSpPr/>
          <p:nvPr/>
        </p:nvCxnSpPr>
        <p:spPr>
          <a:xfrm>
            <a:off x="5299901" y="2326443"/>
            <a:ext cx="0" cy="27647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27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E9C58-1742-FA42-AA95-0E3C3FDC94A6}"/>
              </a:ext>
            </a:extLst>
          </p:cNvPr>
          <p:cNvSpPr/>
          <p:nvPr/>
        </p:nvSpPr>
        <p:spPr>
          <a:xfrm>
            <a:off x="7156714" y="2398954"/>
            <a:ext cx="4564685" cy="33133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8F1680-401A-CD3C-311D-8A84A85F81EA}"/>
              </a:ext>
            </a:extLst>
          </p:cNvPr>
          <p:cNvSpPr/>
          <p:nvPr/>
        </p:nvSpPr>
        <p:spPr>
          <a:xfrm>
            <a:off x="316605" y="2398955"/>
            <a:ext cx="6634655" cy="3313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
            <a:extLst>
              <a:ext uri="{FF2B5EF4-FFF2-40B4-BE49-F238E27FC236}">
                <a16:creationId xmlns:a16="http://schemas.microsoft.com/office/drawing/2014/main" id="{5EBA6CDB-0740-1179-8CD5-85391B2E26BE}"/>
              </a:ext>
            </a:extLst>
          </p:cNvPr>
          <p:cNvSpPr>
            <a:spLocks noGrp="1"/>
          </p:cNvSpPr>
          <p:nvPr>
            <p:ph type="body" idx="1"/>
          </p:nvPr>
        </p:nvSpPr>
        <p:spPr>
          <a:xfrm>
            <a:off x="522059" y="2226042"/>
            <a:ext cx="5157787" cy="555029"/>
          </a:xfrm>
        </p:spPr>
        <p:txBody>
          <a:bodyPr/>
          <a:lstStyle/>
          <a:p>
            <a:r>
              <a:rPr lang="en-US" b="1" kern="1200" dirty="0">
                <a:latin typeface="+mn-lt"/>
                <a:ea typeface="Source Serif Pro Light" panose="02040303050405020204" pitchFamily="18" charset="0"/>
                <a:cs typeface="Source Serif Pro Light" panose="02040303050405020204" pitchFamily="18" charset="0"/>
              </a:rPr>
              <a:t>For  organizations</a:t>
            </a:r>
          </a:p>
          <a:p>
            <a:endParaRPr lang="en-US" dirty="0"/>
          </a:p>
        </p:txBody>
      </p:sp>
      <p:sp>
        <p:nvSpPr>
          <p:cNvPr id="17" name="Text Placeholder 3">
            <a:extLst>
              <a:ext uri="{FF2B5EF4-FFF2-40B4-BE49-F238E27FC236}">
                <a16:creationId xmlns:a16="http://schemas.microsoft.com/office/drawing/2014/main" id="{564E15B4-E677-331D-CC8F-5355303161F4}"/>
              </a:ext>
            </a:extLst>
          </p:cNvPr>
          <p:cNvSpPr>
            <a:spLocks noGrp="1"/>
          </p:cNvSpPr>
          <p:nvPr>
            <p:ph type="body" sz="quarter" idx="3"/>
          </p:nvPr>
        </p:nvSpPr>
        <p:spPr>
          <a:xfrm>
            <a:off x="7418358" y="2226043"/>
            <a:ext cx="4197675" cy="555029"/>
          </a:xfrm>
        </p:spPr>
        <p:txBody>
          <a:bodyPr vert="horz" wrap="square" lIns="91440" tIns="45720" rIns="91440" bIns="45720" numCol="1" anchor="b" anchorCtr="0" compatLnSpc="1">
            <a:prstTxWarp prst="textNoShape">
              <a:avLst/>
            </a:prstTxWarp>
            <a:normAutofit/>
          </a:bodyPr>
          <a:lstStyle/>
          <a:p>
            <a:r>
              <a:rPr lang="en-US" sz="2000" b="1" dirty="0">
                <a:latin typeface="+mn-lt"/>
                <a:ea typeface="Source Serif Pro Light" panose="02040303050405020204" pitchFamily="18" charset="0"/>
              </a:rPr>
              <a:t>For employees</a:t>
            </a:r>
          </a:p>
          <a:p>
            <a:endParaRPr lang="en-US" b="1" kern="1200" dirty="0">
              <a:latin typeface="Source Serif Pro Light" panose="02040303050405020204" pitchFamily="18" charset="0"/>
              <a:ea typeface="Source Serif Pro Light" panose="02040303050405020204" pitchFamily="18" charset="0"/>
              <a:cs typeface="Source Serif Pro Light" panose="02040303050405020204" pitchFamily="18" charset="0"/>
            </a:endParaRPr>
          </a:p>
        </p:txBody>
      </p:sp>
      <p:sp>
        <p:nvSpPr>
          <p:cNvPr id="5" name="TextBox 4">
            <a:extLst>
              <a:ext uri="{FF2B5EF4-FFF2-40B4-BE49-F238E27FC236}">
                <a16:creationId xmlns:a16="http://schemas.microsoft.com/office/drawing/2014/main" id="{98D11F4C-EF52-32BB-0141-78CA889D1B6B}"/>
              </a:ext>
            </a:extLst>
          </p:cNvPr>
          <p:cNvSpPr txBox="1"/>
          <p:nvPr/>
        </p:nvSpPr>
        <p:spPr bwMode="auto">
          <a:xfrm>
            <a:off x="7367154" y="2665239"/>
            <a:ext cx="3907589" cy="4192761"/>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285750" indent="-228600" eaLnBrk="0" fontAlgn="base" hangingPunct="0">
              <a:spcBef>
                <a:spcPct val="0"/>
              </a:spcBef>
              <a:spcAft>
                <a:spcPts val="600"/>
              </a:spcAft>
              <a:buFont typeface="Arial" panose="020B0604020202020204" pitchFamily="34" charset="0"/>
              <a:buChar char="•"/>
              <a:defRPr/>
            </a:pPr>
            <a:r>
              <a:rPr kumimoji="0" lang="en-US" sz="2000" i="0" u="none" strike="noStrike" kern="1200" cap="none" spc="0" normalizeH="0" baseline="0" noProof="0" dirty="0">
                <a:ln>
                  <a:noFill/>
                </a:ln>
                <a:solidFill>
                  <a:srgbClr val="0C223E"/>
                </a:solidFill>
                <a:effectLst/>
                <a:uLnTx/>
                <a:uFillTx/>
                <a:latin typeface="Source Serif Pro" panose="020B0604020202020204"/>
                <a:ea typeface="+mn-ea"/>
                <a:cs typeface="+mn-cs"/>
              </a:rPr>
              <a:t>Employee safety, avoidance of dangerous care and better health quality outcomes</a:t>
            </a:r>
          </a:p>
          <a:p>
            <a:pPr marL="28575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C223E"/>
                </a:solidFill>
                <a:effectLst/>
                <a:uLnTx/>
                <a:uFillTx/>
                <a:latin typeface="Source Serif Pro" panose="020B0604020202020204"/>
                <a:ea typeface="Source Serif Pro Light" panose="02040303050405020204" pitchFamily="18" charset="0"/>
                <a:cs typeface="+mn-cs"/>
              </a:rPr>
              <a:t>Increased access to care</a:t>
            </a:r>
          </a:p>
          <a:p>
            <a:pPr marL="28575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C223E"/>
                </a:solidFill>
                <a:effectLst/>
                <a:uLnTx/>
                <a:uFillTx/>
                <a:latin typeface="Source Serif Pro" panose="020B0604020202020204"/>
                <a:ea typeface="Source Serif Pro Light" panose="02040303050405020204" pitchFamily="18" charset="0"/>
                <a:cs typeface="+mn-cs"/>
              </a:rPr>
              <a:t>Better care experience </a:t>
            </a:r>
          </a:p>
          <a:p>
            <a:pPr marL="28575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C223E"/>
                </a:solidFill>
                <a:effectLst/>
                <a:uLnTx/>
                <a:uFillTx/>
                <a:latin typeface="Source Serif Pro" panose="020B0604020202020204"/>
                <a:ea typeface="Source Serif Pro Light" panose="02040303050405020204" pitchFamily="18" charset="0"/>
                <a:cs typeface="+mn-cs"/>
              </a:rPr>
              <a:t>Healthier, happier employees</a:t>
            </a:r>
          </a:p>
          <a:p>
            <a:pPr marL="28575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C223E"/>
                </a:solidFill>
                <a:effectLst/>
                <a:uLnTx/>
                <a:uFillTx/>
                <a:latin typeface="Source Serif Pro" panose="020B0604020202020204"/>
                <a:ea typeface="Source Serif Pro Light" panose="02040303050405020204" pitchFamily="18" charset="0"/>
                <a:cs typeface="+mn-cs"/>
              </a:rPr>
              <a:t>Increased presenteeism</a:t>
            </a:r>
          </a:p>
          <a:p>
            <a:pPr marL="28575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C223E"/>
                </a:solidFill>
                <a:effectLst/>
                <a:uLnTx/>
                <a:uFillTx/>
                <a:latin typeface="Source Serif Pro" panose="020B0604020202020204"/>
                <a:ea typeface="Source Serif Pro Light" panose="02040303050405020204" pitchFamily="18" charset="0"/>
                <a:cs typeface="+mn-cs"/>
              </a:rPr>
              <a:t>Increased productivity</a:t>
            </a:r>
          </a:p>
        </p:txBody>
      </p:sp>
      <p:sp>
        <p:nvSpPr>
          <p:cNvPr id="4" name="Title 3">
            <a:extLst>
              <a:ext uri="{FF2B5EF4-FFF2-40B4-BE49-F238E27FC236}">
                <a16:creationId xmlns:a16="http://schemas.microsoft.com/office/drawing/2014/main" id="{834639D1-5028-44B8-9348-952A47B15E54}"/>
              </a:ext>
            </a:extLst>
          </p:cNvPr>
          <p:cNvSpPr>
            <a:spLocks noGrp="1"/>
          </p:cNvSpPr>
          <p:nvPr>
            <p:ph type="title"/>
          </p:nvPr>
        </p:nvSpPr>
        <p:spPr>
          <a:xfrm>
            <a:off x="838200" y="387429"/>
            <a:ext cx="10515600" cy="538124"/>
          </a:xfrm>
        </p:spPr>
        <p:txBody>
          <a:bodyPr vert="horz" wrap="square" lIns="91440" tIns="45720" rIns="91440" bIns="45720" numCol="1" anchor="ctr" anchorCtr="0" compatLnSpc="1">
            <a:prstTxWarp prst="textNoShape">
              <a:avLst/>
            </a:prstTxWarp>
            <a:normAutofit/>
          </a:bodyPr>
          <a:lstStyle/>
          <a:p>
            <a:r>
              <a:rPr lang="en-US" sz="3000" b="1" i="0" kern="1200" dirty="0">
                <a:latin typeface="Source Serif Pro Semibold" panose="02040603050405020204" pitchFamily="18" charset="0"/>
                <a:ea typeface="Source Serif Pro Semibold" panose="02040603050405020204" pitchFamily="18" charset="0"/>
                <a:cs typeface="Source Serif Pro Semibold" panose="02040603050405020204" pitchFamily="18" charset="0"/>
              </a:rPr>
              <a:t>What Transformative Advanced Primary Care Can Deliver</a:t>
            </a:r>
          </a:p>
        </p:txBody>
      </p:sp>
      <p:sp>
        <p:nvSpPr>
          <p:cNvPr id="8" name="TextBox 7">
            <a:extLst>
              <a:ext uri="{FF2B5EF4-FFF2-40B4-BE49-F238E27FC236}">
                <a16:creationId xmlns:a16="http://schemas.microsoft.com/office/drawing/2014/main" id="{8A86C3C8-3535-03F2-71E7-D992D030B034}"/>
              </a:ext>
            </a:extLst>
          </p:cNvPr>
          <p:cNvSpPr txBox="1"/>
          <p:nvPr/>
        </p:nvSpPr>
        <p:spPr>
          <a:xfrm>
            <a:off x="-6096" y="1036320"/>
            <a:ext cx="0" cy="0"/>
          </a:xfrm>
          <a:prstGeom prst="rect">
            <a:avLst/>
          </a:prstGeom>
          <a:noFill/>
        </p:spPr>
        <p:txBody>
          <a:bodyPr vert="horz" wrap="none" lIns="731520" tIns="91440" rIns="91440" bIns="4572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err="1">
              <a:ln>
                <a:noFill/>
              </a:ln>
              <a:solidFill>
                <a:srgbClr val="0C223E"/>
              </a:solidFill>
              <a:effectLst/>
              <a:uLnTx/>
              <a:uFillTx/>
              <a:latin typeface="Source Serif Pro" panose="02040303050405020204" pitchFamily="18" charset="0"/>
              <a:ea typeface="+mn-ea"/>
              <a:cs typeface="+mn-cs"/>
            </a:endParaRPr>
          </a:p>
        </p:txBody>
      </p:sp>
      <p:sp>
        <p:nvSpPr>
          <p:cNvPr id="14" name="TextBox 13">
            <a:extLst>
              <a:ext uri="{FF2B5EF4-FFF2-40B4-BE49-F238E27FC236}">
                <a16:creationId xmlns:a16="http://schemas.microsoft.com/office/drawing/2014/main" id="{A8CC1782-E318-66C8-00C6-15C575099590}"/>
              </a:ext>
            </a:extLst>
          </p:cNvPr>
          <p:cNvSpPr txBox="1"/>
          <p:nvPr/>
        </p:nvSpPr>
        <p:spPr bwMode="auto">
          <a:xfrm>
            <a:off x="457755" y="2665240"/>
            <a:ext cx="6373687" cy="3158460"/>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285750" marR="0" lvl="0" indent="-228600" algn="l" defTabSz="914400" rtl="0" eaLnBrk="0" fontAlgn="base" latinLnBrk="0" hangingPunct="0">
              <a:lnSpc>
                <a:spcPct val="15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Source Serif Pro" panose="020B0604020202020204"/>
                <a:ea typeface="Source Serif Pro Light" panose="02040303050405020204" pitchFamily="18" charset="0"/>
                <a:cs typeface="+mn-cs"/>
              </a:rPr>
              <a:t>Fiduciary success with high-value care</a:t>
            </a:r>
          </a:p>
          <a:p>
            <a:pPr marL="285750" marR="0" lvl="0" indent="-228600" algn="l" defTabSz="914400" rtl="0" eaLnBrk="0" fontAlgn="base" latinLnBrk="0" hangingPunct="0">
              <a:lnSpc>
                <a:spcPct val="15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Source Serif Pro" panose="020B0604020202020204"/>
                <a:ea typeface="Source Serif Pro Light" panose="02040303050405020204" pitchFamily="18" charset="0"/>
                <a:cs typeface="+mn-cs"/>
              </a:rPr>
              <a:t>Increased leverage through aggregated purchasing</a:t>
            </a:r>
          </a:p>
          <a:p>
            <a:pPr marL="285750" marR="0" lvl="0" indent="-228600" algn="l" defTabSz="914400" rtl="0" eaLnBrk="0" fontAlgn="base" latinLnBrk="0" hangingPunct="0">
              <a:lnSpc>
                <a:spcPct val="15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Source Serif Pro" panose="020B0604020202020204"/>
                <a:ea typeface="Source Serif Pro Light" panose="02040303050405020204" pitchFamily="18" charset="0"/>
                <a:cs typeface="+mn-cs"/>
              </a:rPr>
              <a:t>Actionable transparent performance reporting</a:t>
            </a:r>
          </a:p>
          <a:p>
            <a:pPr marL="285750" marR="0" lvl="0" indent="-228600" algn="l" defTabSz="914400" rtl="0" eaLnBrk="0" fontAlgn="base" latinLnBrk="0" hangingPunct="0">
              <a:lnSpc>
                <a:spcPct val="15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Source Serif Pro" panose="020B0604020202020204"/>
                <a:ea typeface="Source Serif Pro Light" panose="02040303050405020204" pitchFamily="18" charset="0"/>
                <a:cs typeface="+mn-cs"/>
              </a:rPr>
              <a:t>Complete data access and analytics</a:t>
            </a:r>
          </a:p>
          <a:p>
            <a:pPr marL="285750" indent="-228600" eaLnBrk="0" fontAlgn="base" hangingPunct="0">
              <a:lnSpc>
                <a:spcPct val="150000"/>
              </a:lnSpc>
              <a:spcBef>
                <a:spcPct val="0"/>
              </a:spcBef>
              <a:spcAft>
                <a:spcPts val="600"/>
              </a:spcAft>
              <a:buFont typeface="Arial" panose="020B0604020202020204" pitchFamily="34" charset="0"/>
              <a:buChar char="•"/>
              <a:defRPr/>
            </a:pPr>
            <a:r>
              <a:rPr kumimoji="0" lang="en-US" sz="2000" b="0" i="0" u="none" strike="noStrike" kern="1200" cap="none" spc="0" normalizeH="0" baseline="0" noProof="0" dirty="0">
                <a:ln>
                  <a:noFill/>
                </a:ln>
                <a:solidFill>
                  <a:schemeClr val="bg1"/>
                </a:solidFill>
                <a:effectLst/>
                <a:uLnTx/>
                <a:uFillTx/>
                <a:latin typeface="Source Serif Pro" panose="020B0604020202020204"/>
                <a:ea typeface="Source Serif Pro Light" panose="02040303050405020204" pitchFamily="18" charset="0"/>
                <a:cs typeface="+mn-cs"/>
              </a:rPr>
              <a:t>Reduction in total cost-of-care</a:t>
            </a:r>
          </a:p>
          <a:p>
            <a:pPr marL="285750" marR="0" lvl="0" indent="-228600" algn="l" defTabSz="914400" rtl="0" eaLnBrk="0" fontAlgn="base" latinLnBrk="0" hangingPunct="0">
              <a:lnSpc>
                <a:spcPct val="150000"/>
              </a:lnSpc>
              <a:spcBef>
                <a:spcPct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bg1"/>
              </a:solidFill>
              <a:effectLst/>
              <a:uLnTx/>
              <a:uFillTx/>
              <a:latin typeface="Source Serif Pro" panose="020B0604020202020204"/>
              <a:ea typeface="Source Serif Pro Light" panose="02040303050405020204" pitchFamily="18" charset="0"/>
              <a:cs typeface="+mn-cs"/>
            </a:endParaRPr>
          </a:p>
          <a:p>
            <a:pPr marL="57150" marR="0" lvl="0" algn="l" defTabSz="914400" rtl="0" eaLnBrk="0" fontAlgn="base" latinLnBrk="0" hangingPunct="0">
              <a:lnSpc>
                <a:spcPct val="100000"/>
              </a:lnSpc>
              <a:spcBef>
                <a:spcPct val="0"/>
              </a:spcBef>
              <a:spcAft>
                <a:spcPts val="600"/>
              </a:spcAft>
              <a:buClrTx/>
              <a:buSzTx/>
              <a:tabLst/>
              <a:defRPr/>
            </a:pPr>
            <a:endParaRPr kumimoji="0" lang="en-US" sz="2000" b="0" i="0" u="none" strike="noStrike" kern="1200" cap="none" spc="0" normalizeH="0" baseline="0" noProof="0" dirty="0">
              <a:ln>
                <a:noFill/>
              </a:ln>
              <a:solidFill>
                <a:schemeClr val="bg1"/>
              </a:solidFill>
              <a:effectLst/>
              <a:uLnTx/>
              <a:uFillTx/>
              <a:latin typeface="Source Serif Pro" panose="020B0604020202020204"/>
              <a:ea typeface="Source Serif Pro Light" panose="02040303050405020204" pitchFamily="18" charset="0"/>
              <a:cs typeface="+mn-cs"/>
            </a:endParaRPr>
          </a:p>
        </p:txBody>
      </p:sp>
    </p:spTree>
    <p:extLst>
      <p:ext uri="{BB962C8B-B14F-4D97-AF65-F5344CB8AC3E}">
        <p14:creationId xmlns:p14="http://schemas.microsoft.com/office/powerpoint/2010/main" val="33554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504D0C0-1997-A460-65EC-0D2C1EFC55EB}"/>
              </a:ext>
            </a:extLst>
          </p:cNvPr>
          <p:cNvSpPr/>
          <p:nvPr/>
        </p:nvSpPr>
        <p:spPr>
          <a:xfrm>
            <a:off x="274749" y="2498500"/>
            <a:ext cx="11642502" cy="2534769"/>
          </a:xfrm>
          <a:prstGeom prst="rect">
            <a:avLst/>
          </a:prstGeom>
          <a:solidFill>
            <a:schemeClr val="accent1"/>
          </a:solidFill>
          <a:ln>
            <a:noFill/>
          </a:ln>
          <a:effectLst>
            <a:outerShdw blurRad="302845" dist="328280" dir="5400000" sx="96669" sy="96669"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49BC4B-4F47-3B83-A27F-D6A9EAC1D295}"/>
              </a:ext>
            </a:extLst>
          </p:cNvPr>
          <p:cNvSpPr>
            <a:spLocks noGrp="1"/>
          </p:cNvSpPr>
          <p:nvPr>
            <p:ph type="title"/>
          </p:nvPr>
        </p:nvSpPr>
        <p:spPr>
          <a:xfrm>
            <a:off x="965076" y="387429"/>
            <a:ext cx="10515600" cy="538124"/>
          </a:xfrm>
        </p:spPr>
        <p:txBody>
          <a:bodyPr>
            <a:normAutofit fontScale="90000"/>
          </a:bodyPr>
          <a:lstStyle/>
          <a:p>
            <a:r>
              <a:rPr lang="en-US" dirty="0"/>
              <a:t>Too Few Workers Have Easy Access to Primary Care Provider</a:t>
            </a:r>
          </a:p>
        </p:txBody>
      </p:sp>
      <p:sp>
        <p:nvSpPr>
          <p:cNvPr id="13" name="Footer Placeholder 2">
            <a:extLst>
              <a:ext uri="{FF2B5EF4-FFF2-40B4-BE49-F238E27FC236}">
                <a16:creationId xmlns:a16="http://schemas.microsoft.com/office/drawing/2014/main" id="{FE1FD604-EC86-E12A-50AC-6935A950F4B4}"/>
              </a:ext>
            </a:extLst>
          </p:cNvPr>
          <p:cNvSpPr>
            <a:spLocks noGrp="1"/>
          </p:cNvSpPr>
          <p:nvPr>
            <p:ph type="ftr" sz="quarter" idx="4294967295"/>
          </p:nvPr>
        </p:nvSpPr>
        <p:spPr>
          <a:xfrm>
            <a:off x="838200" y="5994400"/>
            <a:ext cx="10920412" cy="401638"/>
          </a:xfrm>
        </p:spPr>
        <p:txBody>
          <a:bodyPr anchor="b"/>
          <a:lstStyle/>
          <a:p>
            <a:pPr marL="0" marR="0" algn="l">
              <a:lnSpc>
                <a:spcPct val="107000"/>
              </a:lnSpc>
              <a:spcBef>
                <a:spcPts val="0"/>
              </a:spcBef>
              <a:spcAft>
                <a:spcPts val="0"/>
              </a:spcAft>
            </a:pP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Medical Economics: https://www.medicaleconomics.com/view/appointment-wait-times-drop-for-family-physicians-indicating-shift-in-care</a:t>
            </a:r>
          </a:p>
        </p:txBody>
      </p:sp>
      <p:sp>
        <p:nvSpPr>
          <p:cNvPr id="16" name="TextBox 15">
            <a:extLst>
              <a:ext uri="{FF2B5EF4-FFF2-40B4-BE49-F238E27FC236}">
                <a16:creationId xmlns:a16="http://schemas.microsoft.com/office/drawing/2014/main" id="{22AF8830-387E-21F0-2F14-B3D7A7959C33}"/>
              </a:ext>
            </a:extLst>
          </p:cNvPr>
          <p:cNvSpPr txBox="1"/>
          <p:nvPr/>
        </p:nvSpPr>
        <p:spPr>
          <a:xfrm>
            <a:off x="1101145" y="3314461"/>
            <a:ext cx="10060842" cy="1138773"/>
          </a:xfrm>
          <a:prstGeom prst="rect">
            <a:avLst/>
          </a:prstGeom>
          <a:noFill/>
        </p:spPr>
        <p:txBody>
          <a:bodyPr wrap="square">
            <a:spAutoFit/>
          </a:bodyPr>
          <a:lstStyle/>
          <a:p>
            <a:pPr algn="ctr"/>
            <a:r>
              <a:rPr lang="en-US" sz="3200" dirty="0">
                <a:solidFill>
                  <a:schemeClr val="bg1"/>
                </a:solidFill>
                <a:latin typeface="+mn-lt"/>
              </a:rPr>
              <a:t>Wait time for family medicine appointments: </a:t>
            </a:r>
          </a:p>
          <a:p>
            <a:pPr algn="ctr"/>
            <a:r>
              <a:rPr lang="en-US" sz="3600" dirty="0">
                <a:solidFill>
                  <a:schemeClr val="bg1"/>
                </a:solidFill>
              </a:rPr>
              <a:t>20.6 Days</a:t>
            </a:r>
          </a:p>
        </p:txBody>
      </p:sp>
    </p:spTree>
    <p:extLst>
      <p:ext uri="{BB962C8B-B14F-4D97-AF65-F5344CB8AC3E}">
        <p14:creationId xmlns:p14="http://schemas.microsoft.com/office/powerpoint/2010/main" val="276733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504D0C0-1997-A460-65EC-0D2C1EFC55EB}"/>
              </a:ext>
            </a:extLst>
          </p:cNvPr>
          <p:cNvSpPr/>
          <p:nvPr/>
        </p:nvSpPr>
        <p:spPr>
          <a:xfrm>
            <a:off x="274749" y="2498500"/>
            <a:ext cx="11642502" cy="2534769"/>
          </a:xfrm>
          <a:prstGeom prst="rect">
            <a:avLst/>
          </a:prstGeom>
          <a:solidFill>
            <a:schemeClr val="accent1"/>
          </a:solidFill>
          <a:ln>
            <a:noFill/>
          </a:ln>
          <a:effectLst>
            <a:outerShdw blurRad="302845" dist="328280" dir="5400000" sx="96669" sy="96669"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A93DBFEC-71CD-7662-6B6D-B6DABD8A39D1}"/>
              </a:ext>
            </a:extLst>
          </p:cNvPr>
          <p:cNvSpPr>
            <a:spLocks noGrp="1"/>
          </p:cNvSpPr>
          <p:nvPr>
            <p:ph sz="half" idx="1"/>
          </p:nvPr>
        </p:nvSpPr>
        <p:spPr>
          <a:xfrm>
            <a:off x="1151574" y="1384783"/>
            <a:ext cx="9219149" cy="538124"/>
          </a:xfrm>
        </p:spPr>
        <p:txBody>
          <a:bodyPr/>
          <a:lstStyle/>
          <a:p>
            <a:pPr marL="0" indent="0">
              <a:buNone/>
            </a:pPr>
            <a:r>
              <a:rPr lang="en-US" dirty="0">
                <a:latin typeface="+mn-lt"/>
              </a:rPr>
              <a:t>Employees without a PCP </a:t>
            </a:r>
            <a:r>
              <a:rPr lang="en-US" b="1" dirty="0">
                <a:latin typeface="+mn-lt"/>
                <a:cs typeface="Calibri" panose="020F0502020204030204" pitchFamily="34" charset="0"/>
              </a:rPr>
              <a:t>cost $3,300 more per patient annually</a:t>
            </a:r>
            <a:endParaRPr lang="en-US" dirty="0">
              <a:latin typeface="+mn-lt"/>
            </a:endParaRPr>
          </a:p>
        </p:txBody>
      </p:sp>
      <p:sp>
        <p:nvSpPr>
          <p:cNvPr id="2" name="Title 1">
            <a:extLst>
              <a:ext uri="{FF2B5EF4-FFF2-40B4-BE49-F238E27FC236}">
                <a16:creationId xmlns:a16="http://schemas.microsoft.com/office/drawing/2014/main" id="{2749BC4B-4F47-3B83-A27F-D6A9EAC1D295}"/>
              </a:ext>
            </a:extLst>
          </p:cNvPr>
          <p:cNvSpPr>
            <a:spLocks noGrp="1"/>
          </p:cNvSpPr>
          <p:nvPr>
            <p:ph type="title"/>
          </p:nvPr>
        </p:nvSpPr>
        <p:spPr>
          <a:xfrm>
            <a:off x="732788" y="366094"/>
            <a:ext cx="10515600" cy="538124"/>
          </a:xfrm>
        </p:spPr>
        <p:txBody>
          <a:bodyPr>
            <a:normAutofit/>
          </a:bodyPr>
          <a:lstStyle/>
          <a:p>
            <a:r>
              <a:rPr lang="en-US" sz="2800" dirty="0"/>
              <a:t>Workers Without a Primary Care Provider Come at a Cost</a:t>
            </a:r>
          </a:p>
        </p:txBody>
      </p:sp>
      <p:sp>
        <p:nvSpPr>
          <p:cNvPr id="13" name="Footer Placeholder 2">
            <a:extLst>
              <a:ext uri="{FF2B5EF4-FFF2-40B4-BE49-F238E27FC236}">
                <a16:creationId xmlns:a16="http://schemas.microsoft.com/office/drawing/2014/main" id="{FE1FD604-EC86-E12A-50AC-6935A950F4B4}"/>
              </a:ext>
            </a:extLst>
          </p:cNvPr>
          <p:cNvSpPr>
            <a:spLocks noGrp="1"/>
          </p:cNvSpPr>
          <p:nvPr>
            <p:ph type="ftr" sz="quarter" idx="4294967295"/>
          </p:nvPr>
        </p:nvSpPr>
        <p:spPr>
          <a:xfrm>
            <a:off x="838200" y="5994400"/>
            <a:ext cx="10920412" cy="401638"/>
          </a:xfrm>
        </p:spPr>
        <p:txBody>
          <a:bodyPr anchor="b"/>
          <a:lstStyle/>
          <a:p>
            <a:pPr marL="0" marR="0" algn="l">
              <a:lnSpc>
                <a:spcPct val="107000"/>
              </a:lnSpc>
              <a:spcBef>
                <a:spcPts val="0"/>
              </a:spcBef>
              <a:spcAft>
                <a:spcPts val="0"/>
              </a:spcAft>
            </a:pP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Chartbook on Care Coordination</a:t>
            </a:r>
            <a:r>
              <a:rPr lang="en-US" sz="1000" kern="100" dirty="0">
                <a:latin typeface="Calibri Light" panose="020F0302020204030204" pitchFamily="34" charset="0"/>
                <a:ea typeface="Calibri" panose="020F0502020204030204" pitchFamily="34" charset="0"/>
                <a:cs typeface="Calibri Light" panose="020F0302020204030204" pitchFamily="34" charset="0"/>
              </a:rPr>
              <a:t>: </a:t>
            </a:r>
            <a:r>
              <a:rPr lang="en-US" sz="1000" u="sng" kern="100"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2"/>
              </a:rPr>
              <a:t>https://www.ahrq.gov/research/findings/nhqrdr/chartbooks/carecoordination/measure2.html</a:t>
            </a: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000" kern="100" dirty="0">
              <a:latin typeface="Calibri Light" panose="020F0302020204030204" pitchFamily="34" charset="0"/>
              <a:ea typeface="Calibri" panose="020F0502020204030204" pitchFamily="34" charset="0"/>
              <a:cs typeface="Calibri Light" panose="020F0302020204030204" pitchFamily="34" charset="0"/>
            </a:endParaRPr>
          </a:p>
          <a:p>
            <a:pPr marL="0" marR="0" algn="l">
              <a:lnSpc>
                <a:spcPct val="107000"/>
              </a:lnSpc>
              <a:spcBef>
                <a:spcPts val="0"/>
              </a:spcBef>
              <a:spcAft>
                <a:spcPts val="0"/>
              </a:spcAft>
            </a:pP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The High Cost of Avoidable Hospital Emergency Department Visits</a:t>
            </a:r>
            <a:r>
              <a:rPr lang="en-US" sz="1000" kern="100" dirty="0">
                <a:latin typeface="Calibri Light" panose="020F0302020204030204" pitchFamily="34" charset="0"/>
                <a:ea typeface="Calibri" panose="020F0502020204030204" pitchFamily="34" charset="0"/>
                <a:cs typeface="Calibri Light" panose="020F0302020204030204" pitchFamily="34" charset="0"/>
              </a:rPr>
              <a:t>: </a:t>
            </a:r>
            <a:r>
              <a:rPr lang="en-US" sz="1000" u="sng" kern="100"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3"/>
              </a:rPr>
              <a:t>https://www.unitedhealthgroup.com/newsroom/posts/2019-07-22-high-cost-emergency-department-visits.html</a:t>
            </a:r>
            <a:r>
              <a:rPr lang="en-US" sz="1000" kern="100" dirty="0">
                <a:effectLst/>
                <a:latin typeface="Calibri Light" panose="020F0302020204030204" pitchFamily="34" charset="0"/>
                <a:ea typeface="Calibri" panose="020F0502020204030204" pitchFamily="34" charset="0"/>
                <a:cs typeface="Calibri Light" panose="020F0302020204030204" pitchFamily="34" charset="0"/>
              </a:rPr>
              <a:t> </a:t>
            </a:r>
          </a:p>
        </p:txBody>
      </p:sp>
      <p:sp>
        <p:nvSpPr>
          <p:cNvPr id="16" name="TextBox 15">
            <a:extLst>
              <a:ext uri="{FF2B5EF4-FFF2-40B4-BE49-F238E27FC236}">
                <a16:creationId xmlns:a16="http://schemas.microsoft.com/office/drawing/2014/main" id="{22AF8830-387E-21F0-2F14-B3D7A7959C33}"/>
              </a:ext>
            </a:extLst>
          </p:cNvPr>
          <p:cNvSpPr txBox="1"/>
          <p:nvPr/>
        </p:nvSpPr>
        <p:spPr>
          <a:xfrm>
            <a:off x="1101145" y="3314461"/>
            <a:ext cx="10060842" cy="523220"/>
          </a:xfrm>
          <a:prstGeom prst="rect">
            <a:avLst/>
          </a:prstGeom>
          <a:noFill/>
        </p:spPr>
        <p:txBody>
          <a:bodyPr wrap="square">
            <a:spAutoFit/>
          </a:bodyPr>
          <a:lstStyle/>
          <a:p>
            <a:pPr algn="ctr"/>
            <a:r>
              <a:rPr lang="en-US" sz="2800" dirty="0">
                <a:solidFill>
                  <a:schemeClr val="bg1"/>
                </a:solidFill>
              </a:rPr>
              <a:t>10,000 employees </a:t>
            </a:r>
            <a:r>
              <a:rPr lang="en-US" sz="2800" b="1" dirty="0">
                <a:solidFill>
                  <a:schemeClr val="bg1"/>
                </a:solidFill>
              </a:rPr>
              <a:t>X</a:t>
            </a:r>
            <a:r>
              <a:rPr lang="en-US" sz="2800" dirty="0">
                <a:solidFill>
                  <a:schemeClr val="bg1"/>
                </a:solidFill>
              </a:rPr>
              <a:t> $3,000 = </a:t>
            </a:r>
            <a:r>
              <a:rPr lang="en-US" sz="2800" b="1" dirty="0">
                <a:solidFill>
                  <a:schemeClr val="bg1"/>
                </a:solidFill>
              </a:rPr>
              <a:t>$30,000,000</a:t>
            </a:r>
            <a:endParaRPr lang="en-US" sz="2800" dirty="0">
              <a:solidFill>
                <a:schemeClr val="bg1"/>
              </a:solidFill>
            </a:endParaRPr>
          </a:p>
        </p:txBody>
      </p:sp>
    </p:spTree>
    <p:extLst>
      <p:ext uri="{BB962C8B-B14F-4D97-AF65-F5344CB8AC3E}">
        <p14:creationId xmlns:p14="http://schemas.microsoft.com/office/powerpoint/2010/main" val="814119311"/>
      </p:ext>
    </p:extLst>
  </p:cSld>
  <p:clrMapOvr>
    <a:masterClrMapping/>
  </p:clrMapOvr>
</p:sld>
</file>

<file path=ppt/theme/theme1.xml><?xml version="1.0" encoding="utf-8"?>
<a:theme xmlns:a="http://schemas.openxmlformats.org/drawingml/2006/main" name="PBGH">
  <a:themeElements>
    <a:clrScheme name="PBGH_r2 1">
      <a:dk1>
        <a:srgbClr val="0C223E"/>
      </a:dk1>
      <a:lt1>
        <a:srgbClr val="FFFFFF"/>
      </a:lt1>
      <a:dk2>
        <a:srgbClr val="6B6D64"/>
      </a:dk2>
      <a:lt2>
        <a:srgbClr val="C5BCB6"/>
      </a:lt2>
      <a:accent1>
        <a:srgbClr val="00ADEC"/>
      </a:accent1>
      <a:accent2>
        <a:srgbClr val="007EAD"/>
      </a:accent2>
      <a:accent3>
        <a:srgbClr val="73CFF4"/>
      </a:accent3>
      <a:accent4>
        <a:srgbClr val="A4CD66"/>
      </a:accent4>
      <a:accent5>
        <a:srgbClr val="F79F32"/>
      </a:accent5>
      <a:accent6>
        <a:srgbClr val="BD2F29"/>
      </a:accent6>
      <a:hlink>
        <a:srgbClr val="0563C1"/>
      </a:hlink>
      <a:folHlink>
        <a:srgbClr val="954F72"/>
      </a:folHlink>
    </a:clrScheme>
    <a:fontScheme name="PBGH">
      <a:majorFont>
        <a:latin typeface="Source Serif Pro"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erif Pro"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91440" rIns="91440" bIns="91440" rtlCol="0" anchor="t">
        <a:noAutofit/>
      </a:bodyPr>
      <a:lstStyle>
        <a:defPPr algn="l">
          <a:defRPr dirty="0" err="1"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PBGHTemplate_r8-1" id="{876EA2A6-5119-734F-A52C-BCC0A8866D61}" vid="{D432DB86-91AD-B042-BA80-583413504310}"/>
    </a:ext>
  </a:extLst>
</a:theme>
</file>

<file path=ppt/theme/theme2.xml><?xml version="1.0" encoding="utf-8"?>
<a:theme xmlns:a="http://schemas.openxmlformats.org/drawingml/2006/main" name="2_PBGH">
  <a:themeElements>
    <a:clrScheme name="PBGH_r2 1">
      <a:dk1>
        <a:srgbClr val="0C223E"/>
      </a:dk1>
      <a:lt1>
        <a:srgbClr val="FFFFFF"/>
      </a:lt1>
      <a:dk2>
        <a:srgbClr val="6B6D64"/>
      </a:dk2>
      <a:lt2>
        <a:srgbClr val="C5BCB6"/>
      </a:lt2>
      <a:accent1>
        <a:srgbClr val="00ADEC"/>
      </a:accent1>
      <a:accent2>
        <a:srgbClr val="007EAD"/>
      </a:accent2>
      <a:accent3>
        <a:srgbClr val="73CFF4"/>
      </a:accent3>
      <a:accent4>
        <a:srgbClr val="A4CD66"/>
      </a:accent4>
      <a:accent5>
        <a:srgbClr val="F79F32"/>
      </a:accent5>
      <a:accent6>
        <a:srgbClr val="BD2F29"/>
      </a:accent6>
      <a:hlink>
        <a:srgbClr val="0563C1"/>
      </a:hlink>
      <a:folHlink>
        <a:srgbClr val="954F72"/>
      </a:folHlink>
    </a:clrScheme>
    <a:fontScheme name="PBGH">
      <a:majorFont>
        <a:latin typeface="Source Serif Pro"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erif Pro"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lIns="731520" tIns="91440" rIns="91440" bIns="45720" rtlCol="0" anchor="ctr">
        <a:noAutofit/>
      </a:bodyPr>
      <a:lstStyle>
        <a:defPPr algn="l">
          <a:defRPr dirty="0" err="1" smtClean="0"/>
        </a:defPPr>
      </a:lstStyle>
    </a:txDef>
  </a:objectDefaults>
  <a:extraClrSchemeLst/>
  <a:extLst>
    <a:ext uri="{05A4C25C-085E-4340-85A3-A5531E510DB2}">
      <thm15:themeFamily xmlns:thm15="http://schemas.microsoft.com/office/thememl/2012/main" name="PBGHTemplate_r7_330" id="{97822DE8-5F5D-7045-9824-AE1C88AAC192}" vid="{47E51DCE-8133-C740-B78E-B95C937E52A7}"/>
    </a:ext>
  </a:extLst>
</a:theme>
</file>

<file path=ppt/theme/theme3.xml><?xml version="1.0" encoding="utf-8"?>
<a:theme xmlns:a="http://schemas.openxmlformats.org/drawingml/2006/main" name="1_PBGH">
  <a:themeElements>
    <a:clrScheme name="PBGH_r2 1">
      <a:dk1>
        <a:srgbClr val="0C223E"/>
      </a:dk1>
      <a:lt1>
        <a:srgbClr val="FFFFFF"/>
      </a:lt1>
      <a:dk2>
        <a:srgbClr val="6B6D64"/>
      </a:dk2>
      <a:lt2>
        <a:srgbClr val="C5BCB6"/>
      </a:lt2>
      <a:accent1>
        <a:srgbClr val="00ADEC"/>
      </a:accent1>
      <a:accent2>
        <a:srgbClr val="007EAD"/>
      </a:accent2>
      <a:accent3>
        <a:srgbClr val="73CFF4"/>
      </a:accent3>
      <a:accent4>
        <a:srgbClr val="A4CD66"/>
      </a:accent4>
      <a:accent5>
        <a:srgbClr val="F79F32"/>
      </a:accent5>
      <a:accent6>
        <a:srgbClr val="BD2F29"/>
      </a:accent6>
      <a:hlink>
        <a:srgbClr val="0563C1"/>
      </a:hlink>
      <a:folHlink>
        <a:srgbClr val="954F72"/>
      </a:folHlink>
    </a:clrScheme>
    <a:fontScheme name="PBGH">
      <a:majorFont>
        <a:latin typeface="Source Serif Pro"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erif Pro"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91440" rIns="91440" bIns="91440" rtlCol="0" anchor="t">
        <a:noAutofit/>
      </a:bodyPr>
      <a:lstStyle>
        <a:defPPr algn="l">
          <a:defRPr dirty="0" err="1"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PBGHNewMembIntro" id="{CFD5928C-D12D-374B-845A-BC0F317E9EEF}" vid="{70F01198-0C8F-C84D-9CF5-C9E17A31C0CA}"/>
    </a:ext>
  </a:extLst>
</a:theme>
</file>

<file path=ppt/theme/theme4.xml><?xml version="1.0" encoding="utf-8"?>
<a:theme xmlns:a="http://schemas.openxmlformats.org/drawingml/2006/main" name="4_PBGH">
  <a:themeElements>
    <a:clrScheme name="PBGH_r2 1">
      <a:dk1>
        <a:srgbClr val="0C223E"/>
      </a:dk1>
      <a:lt1>
        <a:srgbClr val="FFFFFF"/>
      </a:lt1>
      <a:dk2>
        <a:srgbClr val="6B6D64"/>
      </a:dk2>
      <a:lt2>
        <a:srgbClr val="C5BCB6"/>
      </a:lt2>
      <a:accent1>
        <a:srgbClr val="00ADEC"/>
      </a:accent1>
      <a:accent2>
        <a:srgbClr val="007EAD"/>
      </a:accent2>
      <a:accent3>
        <a:srgbClr val="73CFF4"/>
      </a:accent3>
      <a:accent4>
        <a:srgbClr val="A4CD66"/>
      </a:accent4>
      <a:accent5>
        <a:srgbClr val="F79F32"/>
      </a:accent5>
      <a:accent6>
        <a:srgbClr val="BD2F29"/>
      </a:accent6>
      <a:hlink>
        <a:srgbClr val="0563C1"/>
      </a:hlink>
      <a:folHlink>
        <a:srgbClr val="954F72"/>
      </a:folHlink>
    </a:clrScheme>
    <a:fontScheme name="PBGH">
      <a:majorFont>
        <a:latin typeface="Source Serif Pro"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erif Pro"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BGHTemplate_r2" id="{37F0FB3D-A7E4-974B-8559-EC6C42AC099A}" vid="{DD28B48D-04F6-2743-8803-7C8B3ABB8D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PBGH</Template>
  <TotalTime>2821</TotalTime>
  <Words>1078</Words>
  <Application>Microsoft Office PowerPoint</Application>
  <PresentationFormat>Widescreen</PresentationFormat>
  <Paragraphs>154</Paragraphs>
  <Slides>16</Slides>
  <Notes>7</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31" baseType="lpstr">
      <vt:lpstr>Arial</vt:lpstr>
      <vt:lpstr>Calibri</vt:lpstr>
      <vt:lpstr>Calibri Light</vt:lpstr>
      <vt:lpstr>Source Serif Pro</vt:lpstr>
      <vt:lpstr>Source Serif Pro Light</vt:lpstr>
      <vt:lpstr>Source Serif Pro SemiBold</vt:lpstr>
      <vt:lpstr>Source Serif Pro SemiBold</vt:lpstr>
      <vt:lpstr>Work Sans</vt:lpstr>
      <vt:lpstr>Work Sans Light</vt:lpstr>
      <vt:lpstr>WORK SANS LIGHT ROMAN</vt:lpstr>
      <vt:lpstr>PBGH</vt:lpstr>
      <vt:lpstr>2_PBGH</vt:lpstr>
      <vt:lpstr>1_PBGH</vt:lpstr>
      <vt:lpstr>4_PBGH</vt:lpstr>
      <vt:lpstr>Photo Editor Photo</vt:lpstr>
      <vt:lpstr>Lowering Costs, Avoiding Risk</vt:lpstr>
      <vt:lpstr>U.S. Health Care System is Failing Employers</vt:lpstr>
      <vt:lpstr>And it is Stacked Against Us</vt:lpstr>
      <vt:lpstr>New Regulatory Changes Place New Demands On Employers</vt:lpstr>
      <vt:lpstr>We’re Not Alone</vt:lpstr>
      <vt:lpstr>A Clear Primary Care Strategy is Foundational</vt:lpstr>
      <vt:lpstr>What Transformative Advanced Primary Care Can Deliver</vt:lpstr>
      <vt:lpstr>Too Few Workers Have Easy Access to Primary Care Provider</vt:lpstr>
      <vt:lpstr>Workers Without a Primary Care Provider Come at a Cost</vt:lpstr>
      <vt:lpstr>The Value for Our Organization</vt:lpstr>
      <vt:lpstr>Enter a New Era of Primary Care Excellence</vt:lpstr>
      <vt:lpstr>Now is the Time to Act</vt:lpstr>
      <vt:lpstr>It’s Time to Take a Different Path</vt:lpstr>
      <vt:lpstr>Appendix  Slides that may be added to the presentation</vt:lpstr>
      <vt:lpstr>Initial Regions</vt:lpstr>
      <vt:lpstr>We Save by Providing Our Employees Superior Access and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Employers Need a Primary Care Strategy</dc:title>
  <dc:creator>James Cannon</dc:creator>
  <cp:lastModifiedBy>Idayat Akindele</cp:lastModifiedBy>
  <cp:revision>19</cp:revision>
  <dcterms:created xsi:type="dcterms:W3CDTF">2023-05-16T20:04:54Z</dcterms:created>
  <dcterms:modified xsi:type="dcterms:W3CDTF">2023-08-08T18:24:49Z</dcterms:modified>
</cp:coreProperties>
</file>