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327885" r:id="rId2"/>
    <p:sldId id="214732788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297" autoAdjust="0"/>
  </p:normalViewPr>
  <p:slideViewPr>
    <p:cSldViewPr snapToGrid="0">
      <p:cViewPr varScale="1">
        <p:scale>
          <a:sx n="84" d="100"/>
          <a:sy n="8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BC03D-46E3-4AEE-BAA1-00CFF3E5CDF0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6FE5E-B141-410F-A157-0DFD58D7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4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Complete slide</a:t>
            </a:r>
          </a:p>
          <a:p>
            <a:pPr marL="171450" indent="-171450">
              <a:buFontTx/>
              <a:buChar char="-"/>
            </a:pPr>
            <a:r>
              <a:rPr lang="en-US" dirty="0"/>
              <a:t>Identify spokesperson</a:t>
            </a:r>
          </a:p>
          <a:p>
            <a:pPr marL="171450" indent="-171450">
              <a:buFontTx/>
              <a:buChar char="-"/>
            </a:pPr>
            <a:r>
              <a:rPr lang="en-US" dirty="0"/>
              <a:t>Share out on slide (introduce team) and why selected that mascot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59E4D-D316-49C5-BB8B-3C8454966C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85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fonts.google.com/specimen/Source+Serif+Pro?query=source+serif" TargetMode="External"/><Relationship Id="rId4" Type="http://schemas.openxmlformats.org/officeDocument/2006/relationships/hyperlink" Target="https://fonts.google.com/specimen/Work+Sans?query=work+san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55184EC-3E3D-444B-9317-75AE85990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A4737D-FCC8-974E-9422-EBAA8AB9C0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5000"/>
          </a:blip>
          <a:stretch>
            <a:fillRect/>
          </a:stretch>
        </p:blipFill>
        <p:spPr>
          <a:xfrm>
            <a:off x="5942670" y="264581"/>
            <a:ext cx="5903124" cy="631782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E06147AB-EA55-A04E-B208-2B0D18827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8466" y="1186922"/>
            <a:ext cx="4902201" cy="224207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074A7B9-1C13-B24B-87C1-39A34AFD9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8466" y="3572933"/>
            <a:ext cx="4902200" cy="1075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1F5F2EBD-2B86-F74E-A60D-A6AF107F456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7938" y="463128"/>
            <a:ext cx="4902200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date here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EE99A3-184E-A948-94A5-C5B30F5D0A47}"/>
              </a:ext>
            </a:extLst>
          </p:cNvPr>
          <p:cNvCxnSpPr>
            <a:cxnSpLocks/>
          </p:cNvCxnSpPr>
          <p:nvPr userDrawn="1"/>
        </p:nvCxnSpPr>
        <p:spPr>
          <a:xfrm>
            <a:off x="6357938" y="3479946"/>
            <a:ext cx="490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3A2D698-10F6-ED4F-A169-FC795BFE18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4557" y="5704810"/>
            <a:ext cx="2223882" cy="4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07B9BB-B77E-ED43-90DF-4144DC4FF009}"/>
              </a:ext>
            </a:extLst>
          </p:cNvPr>
          <p:cNvSpPr txBox="1"/>
          <p:nvPr userDrawn="1"/>
        </p:nvSpPr>
        <p:spPr>
          <a:xfrm>
            <a:off x="11496907" y="6400231"/>
            <a:ext cx="546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7263-17A7-F645-A305-10F513A9B66B}" type="slidenum">
              <a:rPr lang="en-US" sz="105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dirty="0"/>
          </a:p>
        </p:txBody>
      </p:sp>
      <p:sp>
        <p:nvSpPr>
          <p:cNvPr id="14" name="Title 16">
            <a:extLst>
              <a:ext uri="{FF2B5EF4-FFF2-40B4-BE49-F238E27FC236}">
                <a16:creationId xmlns:a16="http://schemas.microsoft.com/office/drawing/2014/main" id="{47A161EB-D77D-074D-B651-F219588BD3E8}"/>
              </a:ext>
            </a:extLst>
          </p:cNvPr>
          <p:cNvSpPr txBox="1">
            <a:spLocks/>
          </p:cNvSpPr>
          <p:nvPr userDrawn="1"/>
        </p:nvSpPr>
        <p:spPr>
          <a:xfrm>
            <a:off x="211876" y="228026"/>
            <a:ext cx="11768248" cy="812321"/>
          </a:xfrm>
          <a:custGeom>
            <a:avLst/>
            <a:gdLst>
              <a:gd name="connsiteX0" fmla="*/ 0 w 11255292"/>
              <a:gd name="connsiteY0" fmla="*/ 0 h 812321"/>
              <a:gd name="connsiteX1" fmla="*/ 225890 w 11255292"/>
              <a:gd name="connsiteY1" fmla="*/ 0 h 812321"/>
              <a:gd name="connsiteX2" fmla="*/ 347400 w 11255292"/>
              <a:gd name="connsiteY2" fmla="*/ 0 h 812321"/>
              <a:gd name="connsiteX3" fmla="*/ 457200 w 11255292"/>
              <a:gd name="connsiteY3" fmla="*/ 0 h 812321"/>
              <a:gd name="connsiteX4" fmla="*/ 586432 w 11255292"/>
              <a:gd name="connsiteY4" fmla="*/ 0 h 812321"/>
              <a:gd name="connsiteX5" fmla="*/ 683090 w 11255292"/>
              <a:gd name="connsiteY5" fmla="*/ 0 h 812321"/>
              <a:gd name="connsiteX6" fmla="*/ 804600 w 11255292"/>
              <a:gd name="connsiteY6" fmla="*/ 0 h 812321"/>
              <a:gd name="connsiteX7" fmla="*/ 812322 w 11255292"/>
              <a:gd name="connsiteY7" fmla="*/ 0 h 812321"/>
              <a:gd name="connsiteX8" fmla="*/ 1043632 w 11255292"/>
              <a:gd name="connsiteY8" fmla="*/ 0 h 812321"/>
              <a:gd name="connsiteX9" fmla="*/ 10442971 w 11255292"/>
              <a:gd name="connsiteY9" fmla="*/ 0 h 812321"/>
              <a:gd name="connsiteX10" fmla="*/ 10668860 w 11255292"/>
              <a:gd name="connsiteY10" fmla="*/ 0 h 812321"/>
              <a:gd name="connsiteX11" fmla="*/ 10790371 w 11255292"/>
              <a:gd name="connsiteY11" fmla="*/ 0 h 812321"/>
              <a:gd name="connsiteX12" fmla="*/ 10798092 w 11255292"/>
              <a:gd name="connsiteY12" fmla="*/ 0 h 812321"/>
              <a:gd name="connsiteX13" fmla="*/ 11029403 w 11255292"/>
              <a:gd name="connsiteY13" fmla="*/ 0 h 812321"/>
              <a:gd name="connsiteX14" fmla="*/ 11255292 w 11255292"/>
              <a:gd name="connsiteY14" fmla="*/ 225889 h 812321"/>
              <a:gd name="connsiteX15" fmla="*/ 11255292 w 11255292"/>
              <a:gd name="connsiteY15" fmla="*/ 464921 h 812321"/>
              <a:gd name="connsiteX16" fmla="*/ 11255292 w 11255292"/>
              <a:gd name="connsiteY16" fmla="*/ 586432 h 812321"/>
              <a:gd name="connsiteX17" fmla="*/ 11255292 w 11255292"/>
              <a:gd name="connsiteY17" fmla="*/ 812321 h 812321"/>
              <a:gd name="connsiteX18" fmla="*/ 11029403 w 11255292"/>
              <a:gd name="connsiteY18" fmla="*/ 812321 h 812321"/>
              <a:gd name="connsiteX19" fmla="*/ 10907892 w 11255292"/>
              <a:gd name="connsiteY19" fmla="*/ 812321 h 812321"/>
              <a:gd name="connsiteX20" fmla="*/ 10798092 w 11255292"/>
              <a:gd name="connsiteY20" fmla="*/ 812321 h 812321"/>
              <a:gd name="connsiteX21" fmla="*/ 10668860 w 11255292"/>
              <a:gd name="connsiteY21" fmla="*/ 812321 h 812321"/>
              <a:gd name="connsiteX22" fmla="*/ 1269521 w 11255292"/>
              <a:gd name="connsiteY22" fmla="*/ 812321 h 812321"/>
              <a:gd name="connsiteX23" fmla="*/ 1043632 w 11255292"/>
              <a:gd name="connsiteY23" fmla="*/ 812321 h 812321"/>
              <a:gd name="connsiteX24" fmla="*/ 922122 w 11255292"/>
              <a:gd name="connsiteY24" fmla="*/ 812321 h 812321"/>
              <a:gd name="connsiteX25" fmla="*/ 812322 w 11255292"/>
              <a:gd name="connsiteY25" fmla="*/ 812321 h 812321"/>
              <a:gd name="connsiteX26" fmla="*/ 812321 w 11255292"/>
              <a:gd name="connsiteY26" fmla="*/ 812321 h 812321"/>
              <a:gd name="connsiteX27" fmla="*/ 683090 w 11255292"/>
              <a:gd name="connsiteY27" fmla="*/ 812321 h 812321"/>
              <a:gd name="connsiteX28" fmla="*/ 586432 w 11255292"/>
              <a:gd name="connsiteY28" fmla="*/ 812321 h 812321"/>
              <a:gd name="connsiteX29" fmla="*/ 464921 w 11255292"/>
              <a:gd name="connsiteY29" fmla="*/ 812321 h 812321"/>
              <a:gd name="connsiteX30" fmla="*/ 225890 w 11255292"/>
              <a:gd name="connsiteY30" fmla="*/ 812321 h 812321"/>
              <a:gd name="connsiteX31" fmla="*/ 0 w 11255292"/>
              <a:gd name="connsiteY31" fmla="*/ 586432 h 812321"/>
              <a:gd name="connsiteX32" fmla="*/ 0 w 11255292"/>
              <a:gd name="connsiteY32" fmla="*/ 347400 h 812321"/>
              <a:gd name="connsiteX33" fmla="*/ 0 w 11255292"/>
              <a:gd name="connsiteY33" fmla="*/ 225889 h 81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255292" h="812321">
                <a:moveTo>
                  <a:pt x="0" y="0"/>
                </a:moveTo>
                <a:lnTo>
                  <a:pt x="225890" y="0"/>
                </a:lnTo>
                <a:lnTo>
                  <a:pt x="347400" y="0"/>
                </a:lnTo>
                <a:lnTo>
                  <a:pt x="457200" y="0"/>
                </a:lnTo>
                <a:lnTo>
                  <a:pt x="586432" y="0"/>
                </a:lnTo>
                <a:lnTo>
                  <a:pt x="683090" y="0"/>
                </a:lnTo>
                <a:lnTo>
                  <a:pt x="804600" y="0"/>
                </a:lnTo>
                <a:lnTo>
                  <a:pt x="812322" y="0"/>
                </a:lnTo>
                <a:lnTo>
                  <a:pt x="1043632" y="0"/>
                </a:lnTo>
                <a:lnTo>
                  <a:pt x="10442971" y="0"/>
                </a:lnTo>
                <a:lnTo>
                  <a:pt x="10668860" y="0"/>
                </a:lnTo>
                <a:lnTo>
                  <a:pt x="10790371" y="0"/>
                </a:lnTo>
                <a:lnTo>
                  <a:pt x="10798092" y="0"/>
                </a:lnTo>
                <a:lnTo>
                  <a:pt x="11029403" y="0"/>
                </a:lnTo>
                <a:cubicBezTo>
                  <a:pt x="11154157" y="0"/>
                  <a:pt x="11255292" y="101135"/>
                  <a:pt x="11255292" y="225889"/>
                </a:cubicBezTo>
                <a:lnTo>
                  <a:pt x="11255292" y="464921"/>
                </a:lnTo>
                <a:lnTo>
                  <a:pt x="11255292" y="586432"/>
                </a:lnTo>
                <a:lnTo>
                  <a:pt x="11255292" y="812321"/>
                </a:lnTo>
                <a:lnTo>
                  <a:pt x="11029403" y="812321"/>
                </a:lnTo>
                <a:lnTo>
                  <a:pt x="10907892" y="812321"/>
                </a:lnTo>
                <a:lnTo>
                  <a:pt x="10798092" y="812321"/>
                </a:lnTo>
                <a:lnTo>
                  <a:pt x="10668860" y="812321"/>
                </a:lnTo>
                <a:lnTo>
                  <a:pt x="1269521" y="812321"/>
                </a:lnTo>
                <a:lnTo>
                  <a:pt x="1043632" y="812321"/>
                </a:lnTo>
                <a:lnTo>
                  <a:pt x="922122" y="812321"/>
                </a:lnTo>
                <a:lnTo>
                  <a:pt x="812322" y="812321"/>
                </a:lnTo>
                <a:lnTo>
                  <a:pt x="812321" y="812321"/>
                </a:lnTo>
                <a:lnTo>
                  <a:pt x="683090" y="812321"/>
                </a:lnTo>
                <a:lnTo>
                  <a:pt x="586432" y="812321"/>
                </a:lnTo>
                <a:lnTo>
                  <a:pt x="464921" y="812321"/>
                </a:lnTo>
                <a:lnTo>
                  <a:pt x="225890" y="812321"/>
                </a:lnTo>
                <a:cubicBezTo>
                  <a:pt x="101135" y="812321"/>
                  <a:pt x="0" y="711186"/>
                  <a:pt x="0" y="586432"/>
                </a:cubicBezTo>
                <a:lnTo>
                  <a:pt x="0" y="347400"/>
                </a:lnTo>
                <a:lnTo>
                  <a:pt x="0" y="225889"/>
                </a:lnTo>
                <a:close/>
              </a:path>
            </a:pathLst>
          </a:custGeom>
          <a:gradFill>
            <a:gsLst>
              <a:gs pos="82000">
                <a:srgbClr val="221F2D"/>
              </a:gs>
              <a:gs pos="16000">
                <a:srgbClr val="36598C"/>
              </a:gs>
            </a:gsLst>
            <a:lin ang="5400000" scaled="1"/>
          </a:gradFill>
        </p:spPr>
        <p:txBody>
          <a:bodyPr vert="horz" wrap="square" lIns="3657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Source Serif Pro SemiBold" panose="02040603050405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81319E99-F7DB-5B4A-A878-FFE421FF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429"/>
            <a:ext cx="10515600" cy="538124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77823F-5E95-0743-9D7B-1FD4CD105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9" t="41688" r="22568" b="42194"/>
          <a:stretch/>
        </p:blipFill>
        <p:spPr>
          <a:xfrm>
            <a:off x="10211040" y="6383867"/>
            <a:ext cx="1181584" cy="2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06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792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91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07F4A-0C9D-7E45-AC1E-0434BF828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54511"/>
            <a:ext cx="10515600" cy="4922451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19D5EA-A5B6-1E45-B18E-AC06C66BEF2B}"/>
              </a:ext>
            </a:extLst>
          </p:cNvPr>
          <p:cNvSpPr txBox="1"/>
          <p:nvPr userDrawn="1"/>
        </p:nvSpPr>
        <p:spPr>
          <a:xfrm>
            <a:off x="11496907" y="6400231"/>
            <a:ext cx="546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7263-17A7-F645-A305-10F513A9B66B}" type="slidenum">
              <a:rPr lang="en-US" sz="105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dirty="0"/>
          </a:p>
        </p:txBody>
      </p:sp>
      <p:sp>
        <p:nvSpPr>
          <p:cNvPr id="14" name="Title 16">
            <a:extLst>
              <a:ext uri="{FF2B5EF4-FFF2-40B4-BE49-F238E27FC236}">
                <a16:creationId xmlns:a16="http://schemas.microsoft.com/office/drawing/2014/main" id="{32801959-2E8D-574D-914E-E39B1D7CB123}"/>
              </a:ext>
            </a:extLst>
          </p:cNvPr>
          <p:cNvSpPr txBox="1">
            <a:spLocks/>
          </p:cNvSpPr>
          <p:nvPr userDrawn="1"/>
        </p:nvSpPr>
        <p:spPr>
          <a:xfrm>
            <a:off x="211876" y="228026"/>
            <a:ext cx="11768248" cy="812321"/>
          </a:xfrm>
          <a:custGeom>
            <a:avLst/>
            <a:gdLst>
              <a:gd name="connsiteX0" fmla="*/ 0 w 11255292"/>
              <a:gd name="connsiteY0" fmla="*/ 0 h 812321"/>
              <a:gd name="connsiteX1" fmla="*/ 225890 w 11255292"/>
              <a:gd name="connsiteY1" fmla="*/ 0 h 812321"/>
              <a:gd name="connsiteX2" fmla="*/ 347400 w 11255292"/>
              <a:gd name="connsiteY2" fmla="*/ 0 h 812321"/>
              <a:gd name="connsiteX3" fmla="*/ 457200 w 11255292"/>
              <a:gd name="connsiteY3" fmla="*/ 0 h 812321"/>
              <a:gd name="connsiteX4" fmla="*/ 586432 w 11255292"/>
              <a:gd name="connsiteY4" fmla="*/ 0 h 812321"/>
              <a:gd name="connsiteX5" fmla="*/ 683090 w 11255292"/>
              <a:gd name="connsiteY5" fmla="*/ 0 h 812321"/>
              <a:gd name="connsiteX6" fmla="*/ 804600 w 11255292"/>
              <a:gd name="connsiteY6" fmla="*/ 0 h 812321"/>
              <a:gd name="connsiteX7" fmla="*/ 812322 w 11255292"/>
              <a:gd name="connsiteY7" fmla="*/ 0 h 812321"/>
              <a:gd name="connsiteX8" fmla="*/ 1043632 w 11255292"/>
              <a:gd name="connsiteY8" fmla="*/ 0 h 812321"/>
              <a:gd name="connsiteX9" fmla="*/ 10442971 w 11255292"/>
              <a:gd name="connsiteY9" fmla="*/ 0 h 812321"/>
              <a:gd name="connsiteX10" fmla="*/ 10668860 w 11255292"/>
              <a:gd name="connsiteY10" fmla="*/ 0 h 812321"/>
              <a:gd name="connsiteX11" fmla="*/ 10790371 w 11255292"/>
              <a:gd name="connsiteY11" fmla="*/ 0 h 812321"/>
              <a:gd name="connsiteX12" fmla="*/ 10798092 w 11255292"/>
              <a:gd name="connsiteY12" fmla="*/ 0 h 812321"/>
              <a:gd name="connsiteX13" fmla="*/ 11029403 w 11255292"/>
              <a:gd name="connsiteY13" fmla="*/ 0 h 812321"/>
              <a:gd name="connsiteX14" fmla="*/ 11255292 w 11255292"/>
              <a:gd name="connsiteY14" fmla="*/ 225889 h 812321"/>
              <a:gd name="connsiteX15" fmla="*/ 11255292 w 11255292"/>
              <a:gd name="connsiteY15" fmla="*/ 464921 h 812321"/>
              <a:gd name="connsiteX16" fmla="*/ 11255292 w 11255292"/>
              <a:gd name="connsiteY16" fmla="*/ 586432 h 812321"/>
              <a:gd name="connsiteX17" fmla="*/ 11255292 w 11255292"/>
              <a:gd name="connsiteY17" fmla="*/ 812321 h 812321"/>
              <a:gd name="connsiteX18" fmla="*/ 11029403 w 11255292"/>
              <a:gd name="connsiteY18" fmla="*/ 812321 h 812321"/>
              <a:gd name="connsiteX19" fmla="*/ 10907892 w 11255292"/>
              <a:gd name="connsiteY19" fmla="*/ 812321 h 812321"/>
              <a:gd name="connsiteX20" fmla="*/ 10798092 w 11255292"/>
              <a:gd name="connsiteY20" fmla="*/ 812321 h 812321"/>
              <a:gd name="connsiteX21" fmla="*/ 10668860 w 11255292"/>
              <a:gd name="connsiteY21" fmla="*/ 812321 h 812321"/>
              <a:gd name="connsiteX22" fmla="*/ 1269521 w 11255292"/>
              <a:gd name="connsiteY22" fmla="*/ 812321 h 812321"/>
              <a:gd name="connsiteX23" fmla="*/ 1043632 w 11255292"/>
              <a:gd name="connsiteY23" fmla="*/ 812321 h 812321"/>
              <a:gd name="connsiteX24" fmla="*/ 922122 w 11255292"/>
              <a:gd name="connsiteY24" fmla="*/ 812321 h 812321"/>
              <a:gd name="connsiteX25" fmla="*/ 812322 w 11255292"/>
              <a:gd name="connsiteY25" fmla="*/ 812321 h 812321"/>
              <a:gd name="connsiteX26" fmla="*/ 812321 w 11255292"/>
              <a:gd name="connsiteY26" fmla="*/ 812321 h 812321"/>
              <a:gd name="connsiteX27" fmla="*/ 683090 w 11255292"/>
              <a:gd name="connsiteY27" fmla="*/ 812321 h 812321"/>
              <a:gd name="connsiteX28" fmla="*/ 586432 w 11255292"/>
              <a:gd name="connsiteY28" fmla="*/ 812321 h 812321"/>
              <a:gd name="connsiteX29" fmla="*/ 464921 w 11255292"/>
              <a:gd name="connsiteY29" fmla="*/ 812321 h 812321"/>
              <a:gd name="connsiteX30" fmla="*/ 225890 w 11255292"/>
              <a:gd name="connsiteY30" fmla="*/ 812321 h 812321"/>
              <a:gd name="connsiteX31" fmla="*/ 0 w 11255292"/>
              <a:gd name="connsiteY31" fmla="*/ 586432 h 812321"/>
              <a:gd name="connsiteX32" fmla="*/ 0 w 11255292"/>
              <a:gd name="connsiteY32" fmla="*/ 347400 h 812321"/>
              <a:gd name="connsiteX33" fmla="*/ 0 w 11255292"/>
              <a:gd name="connsiteY33" fmla="*/ 225889 h 81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255292" h="812321">
                <a:moveTo>
                  <a:pt x="0" y="0"/>
                </a:moveTo>
                <a:lnTo>
                  <a:pt x="225890" y="0"/>
                </a:lnTo>
                <a:lnTo>
                  <a:pt x="347400" y="0"/>
                </a:lnTo>
                <a:lnTo>
                  <a:pt x="457200" y="0"/>
                </a:lnTo>
                <a:lnTo>
                  <a:pt x="586432" y="0"/>
                </a:lnTo>
                <a:lnTo>
                  <a:pt x="683090" y="0"/>
                </a:lnTo>
                <a:lnTo>
                  <a:pt x="804600" y="0"/>
                </a:lnTo>
                <a:lnTo>
                  <a:pt x="812322" y="0"/>
                </a:lnTo>
                <a:lnTo>
                  <a:pt x="1043632" y="0"/>
                </a:lnTo>
                <a:lnTo>
                  <a:pt x="10442971" y="0"/>
                </a:lnTo>
                <a:lnTo>
                  <a:pt x="10668860" y="0"/>
                </a:lnTo>
                <a:lnTo>
                  <a:pt x="10790371" y="0"/>
                </a:lnTo>
                <a:lnTo>
                  <a:pt x="10798092" y="0"/>
                </a:lnTo>
                <a:lnTo>
                  <a:pt x="11029403" y="0"/>
                </a:lnTo>
                <a:cubicBezTo>
                  <a:pt x="11154157" y="0"/>
                  <a:pt x="11255292" y="101135"/>
                  <a:pt x="11255292" y="225889"/>
                </a:cubicBezTo>
                <a:lnTo>
                  <a:pt x="11255292" y="464921"/>
                </a:lnTo>
                <a:lnTo>
                  <a:pt x="11255292" y="586432"/>
                </a:lnTo>
                <a:lnTo>
                  <a:pt x="11255292" y="812321"/>
                </a:lnTo>
                <a:lnTo>
                  <a:pt x="11029403" y="812321"/>
                </a:lnTo>
                <a:lnTo>
                  <a:pt x="10907892" y="812321"/>
                </a:lnTo>
                <a:lnTo>
                  <a:pt x="10798092" y="812321"/>
                </a:lnTo>
                <a:lnTo>
                  <a:pt x="10668860" y="812321"/>
                </a:lnTo>
                <a:lnTo>
                  <a:pt x="1269521" y="812321"/>
                </a:lnTo>
                <a:lnTo>
                  <a:pt x="1043632" y="812321"/>
                </a:lnTo>
                <a:lnTo>
                  <a:pt x="922122" y="812321"/>
                </a:lnTo>
                <a:lnTo>
                  <a:pt x="812322" y="812321"/>
                </a:lnTo>
                <a:lnTo>
                  <a:pt x="812321" y="812321"/>
                </a:lnTo>
                <a:lnTo>
                  <a:pt x="683090" y="812321"/>
                </a:lnTo>
                <a:lnTo>
                  <a:pt x="586432" y="812321"/>
                </a:lnTo>
                <a:lnTo>
                  <a:pt x="464921" y="812321"/>
                </a:lnTo>
                <a:lnTo>
                  <a:pt x="225890" y="812321"/>
                </a:lnTo>
                <a:cubicBezTo>
                  <a:pt x="101135" y="812321"/>
                  <a:pt x="0" y="711186"/>
                  <a:pt x="0" y="586432"/>
                </a:cubicBezTo>
                <a:lnTo>
                  <a:pt x="0" y="347400"/>
                </a:lnTo>
                <a:lnTo>
                  <a:pt x="0" y="225889"/>
                </a:lnTo>
                <a:close/>
              </a:path>
            </a:pathLst>
          </a:custGeom>
          <a:gradFill>
            <a:gsLst>
              <a:gs pos="82000">
                <a:srgbClr val="221F2D"/>
              </a:gs>
              <a:gs pos="16000">
                <a:srgbClr val="36598C"/>
              </a:gs>
            </a:gsLst>
            <a:lin ang="5400000" scaled="1"/>
          </a:gradFill>
        </p:spPr>
        <p:txBody>
          <a:bodyPr vert="horz" wrap="square" lIns="3657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Source Serif Pro SemiBold" panose="02040603050405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3F7369C-8BFC-9742-8CF4-216BFAC9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429"/>
            <a:ext cx="10515600" cy="538124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5448C2-C220-6044-9C00-5046E81C05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9" t="41688" r="22568" b="42194"/>
          <a:stretch/>
        </p:blipFill>
        <p:spPr>
          <a:xfrm>
            <a:off x="10211040" y="6383867"/>
            <a:ext cx="1181584" cy="2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14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CC2EEED-E6FF-A148-A273-4FD4A350C74C}"/>
              </a:ext>
            </a:extLst>
          </p:cNvPr>
          <p:cNvSpPr/>
          <p:nvPr/>
        </p:nvSpPr>
        <p:spPr>
          <a:xfrm>
            <a:off x="837554" y="1802819"/>
            <a:ext cx="3929592" cy="20643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CFB2EC-A797-A04D-9D4B-8E324CD15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731" y="5454988"/>
            <a:ext cx="5885982" cy="663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C48651-F79F-0D41-A1A4-A14FF977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98" y="4385519"/>
            <a:ext cx="5885985" cy="689971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41A3BAC6-87A5-2B4F-B841-E58AEA7EE3ED}"/>
              </a:ext>
            </a:extLst>
          </p:cNvPr>
          <p:cNvSpPr/>
          <p:nvPr/>
        </p:nvSpPr>
        <p:spPr>
          <a:xfrm>
            <a:off x="838200" y="5356219"/>
            <a:ext cx="1494925" cy="820276"/>
          </a:xfrm>
          <a:custGeom>
            <a:avLst/>
            <a:gdLst>
              <a:gd name="connsiteX0" fmla="*/ 0 w 11499588"/>
              <a:gd name="connsiteY0" fmla="*/ 0 h 6309905"/>
              <a:gd name="connsiteX1" fmla="*/ 2907686 w 11499588"/>
              <a:gd name="connsiteY1" fmla="*/ 0 h 6309905"/>
              <a:gd name="connsiteX2" fmla="*/ 2907686 w 11499588"/>
              <a:gd name="connsiteY2" fmla="*/ 3089 h 6309905"/>
              <a:gd name="connsiteX3" fmla="*/ 9939786 w 11499588"/>
              <a:gd name="connsiteY3" fmla="*/ 3089 h 6309905"/>
              <a:gd name="connsiteX4" fmla="*/ 11499588 w 11499588"/>
              <a:gd name="connsiteY4" fmla="*/ 1562891 h 6309905"/>
              <a:gd name="connsiteX5" fmla="*/ 11499588 w 11499588"/>
              <a:gd name="connsiteY5" fmla="*/ 3415375 h 6309905"/>
              <a:gd name="connsiteX6" fmla="*/ 11499588 w 11499588"/>
              <a:gd name="connsiteY6" fmla="*/ 4750103 h 6309905"/>
              <a:gd name="connsiteX7" fmla="*/ 11499588 w 11499588"/>
              <a:gd name="connsiteY7" fmla="*/ 6309905 h 6309905"/>
              <a:gd name="connsiteX8" fmla="*/ 9939786 w 11499588"/>
              <a:gd name="connsiteY8" fmla="*/ 6309905 h 6309905"/>
              <a:gd name="connsiteX9" fmla="*/ 8591903 w 11499588"/>
              <a:gd name="connsiteY9" fmla="*/ 6309905 h 6309905"/>
              <a:gd name="connsiteX10" fmla="*/ 1559802 w 11499588"/>
              <a:gd name="connsiteY10" fmla="*/ 6309905 h 6309905"/>
              <a:gd name="connsiteX11" fmla="*/ 0 w 11499588"/>
              <a:gd name="connsiteY11" fmla="*/ 4750103 h 6309905"/>
              <a:gd name="connsiteX12" fmla="*/ 0 w 11499588"/>
              <a:gd name="connsiteY12" fmla="*/ 2894530 h 6309905"/>
              <a:gd name="connsiteX13" fmla="*/ 0 w 11499588"/>
              <a:gd name="connsiteY13" fmla="*/ 1562891 h 63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99588" h="6309905">
                <a:moveTo>
                  <a:pt x="0" y="0"/>
                </a:moveTo>
                <a:lnTo>
                  <a:pt x="2907686" y="0"/>
                </a:lnTo>
                <a:lnTo>
                  <a:pt x="2907686" y="3089"/>
                </a:lnTo>
                <a:lnTo>
                  <a:pt x="9939786" y="3089"/>
                </a:lnTo>
                <a:cubicBezTo>
                  <a:pt x="10801241" y="3089"/>
                  <a:pt x="11499588" y="701436"/>
                  <a:pt x="11499588" y="1562891"/>
                </a:cubicBezTo>
                <a:lnTo>
                  <a:pt x="11499588" y="3415375"/>
                </a:lnTo>
                <a:lnTo>
                  <a:pt x="11499588" y="4750103"/>
                </a:lnTo>
                <a:lnTo>
                  <a:pt x="11499588" y="6309905"/>
                </a:lnTo>
                <a:lnTo>
                  <a:pt x="9939786" y="6309905"/>
                </a:lnTo>
                <a:lnTo>
                  <a:pt x="8591903" y="6309905"/>
                </a:lnTo>
                <a:lnTo>
                  <a:pt x="1559802" y="6309905"/>
                </a:lnTo>
                <a:cubicBezTo>
                  <a:pt x="698347" y="6309905"/>
                  <a:pt x="0" y="5611558"/>
                  <a:pt x="0" y="4750103"/>
                </a:cubicBezTo>
                <a:lnTo>
                  <a:pt x="0" y="2894530"/>
                </a:lnTo>
                <a:lnTo>
                  <a:pt x="0" y="1562891"/>
                </a:lnTo>
                <a:close/>
              </a:path>
            </a:pathLst>
          </a:custGeom>
          <a:gradFill>
            <a:gsLst>
              <a:gs pos="82000">
                <a:srgbClr val="221F2D"/>
              </a:gs>
              <a:gs pos="16000">
                <a:srgbClr val="36598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8E7DF59-83D6-4D42-89B3-DBF16C17ED2E}"/>
              </a:ext>
            </a:extLst>
          </p:cNvPr>
          <p:cNvSpPr/>
          <p:nvPr/>
        </p:nvSpPr>
        <p:spPr>
          <a:xfrm>
            <a:off x="5690573" y="2133612"/>
            <a:ext cx="455964" cy="455964"/>
          </a:xfrm>
          <a:custGeom>
            <a:avLst/>
            <a:gdLst>
              <a:gd name="connsiteX0" fmla="*/ 0 w 455964"/>
              <a:gd name="connsiteY0" fmla="*/ 0 h 455964"/>
              <a:gd name="connsiteX1" fmla="*/ 126794 w 455964"/>
              <a:gd name="connsiteY1" fmla="*/ 0 h 455964"/>
              <a:gd name="connsiteX2" fmla="*/ 194999 w 455964"/>
              <a:gd name="connsiteY2" fmla="*/ 0 h 455964"/>
              <a:gd name="connsiteX3" fmla="*/ 329170 w 455964"/>
              <a:gd name="connsiteY3" fmla="*/ 0 h 455964"/>
              <a:gd name="connsiteX4" fmla="*/ 455964 w 455964"/>
              <a:gd name="connsiteY4" fmla="*/ 126794 h 455964"/>
              <a:gd name="connsiteX5" fmla="*/ 455964 w 455964"/>
              <a:gd name="connsiteY5" fmla="*/ 260965 h 455964"/>
              <a:gd name="connsiteX6" fmla="*/ 455964 w 455964"/>
              <a:gd name="connsiteY6" fmla="*/ 329170 h 455964"/>
              <a:gd name="connsiteX7" fmla="*/ 455964 w 455964"/>
              <a:gd name="connsiteY7" fmla="*/ 455964 h 455964"/>
              <a:gd name="connsiteX8" fmla="*/ 329170 w 455964"/>
              <a:gd name="connsiteY8" fmla="*/ 455964 h 455964"/>
              <a:gd name="connsiteX9" fmla="*/ 260965 w 455964"/>
              <a:gd name="connsiteY9" fmla="*/ 455964 h 455964"/>
              <a:gd name="connsiteX10" fmla="*/ 126794 w 455964"/>
              <a:gd name="connsiteY10" fmla="*/ 455964 h 455964"/>
              <a:gd name="connsiteX11" fmla="*/ 0 w 455964"/>
              <a:gd name="connsiteY11" fmla="*/ 329170 h 455964"/>
              <a:gd name="connsiteX12" fmla="*/ 0 w 455964"/>
              <a:gd name="connsiteY12" fmla="*/ 194999 h 455964"/>
              <a:gd name="connsiteX13" fmla="*/ 0 w 455964"/>
              <a:gd name="connsiteY13" fmla="*/ 126794 h 4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964" h="455964">
                <a:moveTo>
                  <a:pt x="0" y="0"/>
                </a:moveTo>
                <a:lnTo>
                  <a:pt x="126794" y="0"/>
                </a:lnTo>
                <a:lnTo>
                  <a:pt x="194999" y="0"/>
                </a:lnTo>
                <a:lnTo>
                  <a:pt x="329170" y="0"/>
                </a:lnTo>
                <a:cubicBezTo>
                  <a:pt x="399196" y="0"/>
                  <a:pt x="455964" y="56768"/>
                  <a:pt x="455964" y="126794"/>
                </a:cubicBezTo>
                <a:lnTo>
                  <a:pt x="455964" y="260965"/>
                </a:lnTo>
                <a:lnTo>
                  <a:pt x="455964" y="329170"/>
                </a:lnTo>
                <a:lnTo>
                  <a:pt x="455964" y="455964"/>
                </a:lnTo>
                <a:lnTo>
                  <a:pt x="329170" y="455964"/>
                </a:lnTo>
                <a:lnTo>
                  <a:pt x="260965" y="455964"/>
                </a:lnTo>
                <a:lnTo>
                  <a:pt x="126794" y="455964"/>
                </a:lnTo>
                <a:cubicBezTo>
                  <a:pt x="56768" y="455964"/>
                  <a:pt x="0" y="399196"/>
                  <a:pt x="0" y="329170"/>
                </a:cubicBezTo>
                <a:lnTo>
                  <a:pt x="0" y="194999"/>
                </a:lnTo>
                <a:lnTo>
                  <a:pt x="0" y="1267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BC41571-228C-424E-B7AD-EA9E3740DF0C}"/>
              </a:ext>
            </a:extLst>
          </p:cNvPr>
          <p:cNvSpPr/>
          <p:nvPr/>
        </p:nvSpPr>
        <p:spPr>
          <a:xfrm>
            <a:off x="6564461" y="2133612"/>
            <a:ext cx="455964" cy="455964"/>
          </a:xfrm>
          <a:custGeom>
            <a:avLst/>
            <a:gdLst>
              <a:gd name="connsiteX0" fmla="*/ 0 w 455964"/>
              <a:gd name="connsiteY0" fmla="*/ 0 h 455964"/>
              <a:gd name="connsiteX1" fmla="*/ 126794 w 455964"/>
              <a:gd name="connsiteY1" fmla="*/ 0 h 455964"/>
              <a:gd name="connsiteX2" fmla="*/ 194999 w 455964"/>
              <a:gd name="connsiteY2" fmla="*/ 0 h 455964"/>
              <a:gd name="connsiteX3" fmla="*/ 329170 w 455964"/>
              <a:gd name="connsiteY3" fmla="*/ 0 h 455964"/>
              <a:gd name="connsiteX4" fmla="*/ 455964 w 455964"/>
              <a:gd name="connsiteY4" fmla="*/ 126794 h 455964"/>
              <a:gd name="connsiteX5" fmla="*/ 455964 w 455964"/>
              <a:gd name="connsiteY5" fmla="*/ 260965 h 455964"/>
              <a:gd name="connsiteX6" fmla="*/ 455964 w 455964"/>
              <a:gd name="connsiteY6" fmla="*/ 329170 h 455964"/>
              <a:gd name="connsiteX7" fmla="*/ 455964 w 455964"/>
              <a:gd name="connsiteY7" fmla="*/ 455964 h 455964"/>
              <a:gd name="connsiteX8" fmla="*/ 329170 w 455964"/>
              <a:gd name="connsiteY8" fmla="*/ 455964 h 455964"/>
              <a:gd name="connsiteX9" fmla="*/ 260965 w 455964"/>
              <a:gd name="connsiteY9" fmla="*/ 455964 h 455964"/>
              <a:gd name="connsiteX10" fmla="*/ 126794 w 455964"/>
              <a:gd name="connsiteY10" fmla="*/ 455964 h 455964"/>
              <a:gd name="connsiteX11" fmla="*/ 0 w 455964"/>
              <a:gd name="connsiteY11" fmla="*/ 329170 h 455964"/>
              <a:gd name="connsiteX12" fmla="*/ 0 w 455964"/>
              <a:gd name="connsiteY12" fmla="*/ 194999 h 455964"/>
              <a:gd name="connsiteX13" fmla="*/ 0 w 455964"/>
              <a:gd name="connsiteY13" fmla="*/ 126794 h 4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964" h="455964">
                <a:moveTo>
                  <a:pt x="0" y="0"/>
                </a:moveTo>
                <a:lnTo>
                  <a:pt x="126794" y="0"/>
                </a:lnTo>
                <a:lnTo>
                  <a:pt x="194999" y="0"/>
                </a:lnTo>
                <a:lnTo>
                  <a:pt x="329170" y="0"/>
                </a:lnTo>
                <a:cubicBezTo>
                  <a:pt x="399196" y="0"/>
                  <a:pt x="455964" y="56768"/>
                  <a:pt x="455964" y="126794"/>
                </a:cubicBezTo>
                <a:lnTo>
                  <a:pt x="455964" y="260965"/>
                </a:lnTo>
                <a:lnTo>
                  <a:pt x="455964" y="329170"/>
                </a:lnTo>
                <a:lnTo>
                  <a:pt x="455964" y="455964"/>
                </a:lnTo>
                <a:lnTo>
                  <a:pt x="329170" y="455964"/>
                </a:lnTo>
                <a:lnTo>
                  <a:pt x="260965" y="455964"/>
                </a:lnTo>
                <a:lnTo>
                  <a:pt x="126794" y="455964"/>
                </a:lnTo>
                <a:cubicBezTo>
                  <a:pt x="56768" y="455964"/>
                  <a:pt x="0" y="399196"/>
                  <a:pt x="0" y="329170"/>
                </a:cubicBezTo>
                <a:lnTo>
                  <a:pt x="0" y="194999"/>
                </a:lnTo>
                <a:lnTo>
                  <a:pt x="0" y="1267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4F730D7-131A-8540-B910-9532584DB068}"/>
              </a:ext>
            </a:extLst>
          </p:cNvPr>
          <p:cNvSpPr/>
          <p:nvPr/>
        </p:nvSpPr>
        <p:spPr>
          <a:xfrm>
            <a:off x="7438349" y="2133612"/>
            <a:ext cx="455964" cy="455964"/>
          </a:xfrm>
          <a:custGeom>
            <a:avLst/>
            <a:gdLst>
              <a:gd name="connsiteX0" fmla="*/ 0 w 455964"/>
              <a:gd name="connsiteY0" fmla="*/ 0 h 455964"/>
              <a:gd name="connsiteX1" fmla="*/ 126794 w 455964"/>
              <a:gd name="connsiteY1" fmla="*/ 0 h 455964"/>
              <a:gd name="connsiteX2" fmla="*/ 194999 w 455964"/>
              <a:gd name="connsiteY2" fmla="*/ 0 h 455964"/>
              <a:gd name="connsiteX3" fmla="*/ 329170 w 455964"/>
              <a:gd name="connsiteY3" fmla="*/ 0 h 455964"/>
              <a:gd name="connsiteX4" fmla="*/ 455964 w 455964"/>
              <a:gd name="connsiteY4" fmla="*/ 126794 h 455964"/>
              <a:gd name="connsiteX5" fmla="*/ 455964 w 455964"/>
              <a:gd name="connsiteY5" fmla="*/ 260965 h 455964"/>
              <a:gd name="connsiteX6" fmla="*/ 455964 w 455964"/>
              <a:gd name="connsiteY6" fmla="*/ 329170 h 455964"/>
              <a:gd name="connsiteX7" fmla="*/ 455964 w 455964"/>
              <a:gd name="connsiteY7" fmla="*/ 455964 h 455964"/>
              <a:gd name="connsiteX8" fmla="*/ 329170 w 455964"/>
              <a:gd name="connsiteY8" fmla="*/ 455964 h 455964"/>
              <a:gd name="connsiteX9" fmla="*/ 260965 w 455964"/>
              <a:gd name="connsiteY9" fmla="*/ 455964 h 455964"/>
              <a:gd name="connsiteX10" fmla="*/ 126794 w 455964"/>
              <a:gd name="connsiteY10" fmla="*/ 455964 h 455964"/>
              <a:gd name="connsiteX11" fmla="*/ 0 w 455964"/>
              <a:gd name="connsiteY11" fmla="*/ 329170 h 455964"/>
              <a:gd name="connsiteX12" fmla="*/ 0 w 455964"/>
              <a:gd name="connsiteY12" fmla="*/ 194999 h 455964"/>
              <a:gd name="connsiteX13" fmla="*/ 0 w 455964"/>
              <a:gd name="connsiteY13" fmla="*/ 126794 h 4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964" h="455964">
                <a:moveTo>
                  <a:pt x="0" y="0"/>
                </a:moveTo>
                <a:lnTo>
                  <a:pt x="126794" y="0"/>
                </a:lnTo>
                <a:lnTo>
                  <a:pt x="194999" y="0"/>
                </a:lnTo>
                <a:lnTo>
                  <a:pt x="329170" y="0"/>
                </a:lnTo>
                <a:cubicBezTo>
                  <a:pt x="399196" y="0"/>
                  <a:pt x="455964" y="56768"/>
                  <a:pt x="455964" y="126794"/>
                </a:cubicBezTo>
                <a:lnTo>
                  <a:pt x="455964" y="260965"/>
                </a:lnTo>
                <a:lnTo>
                  <a:pt x="455964" y="329170"/>
                </a:lnTo>
                <a:lnTo>
                  <a:pt x="455964" y="455964"/>
                </a:lnTo>
                <a:lnTo>
                  <a:pt x="329170" y="455964"/>
                </a:lnTo>
                <a:lnTo>
                  <a:pt x="260965" y="455964"/>
                </a:lnTo>
                <a:lnTo>
                  <a:pt x="126794" y="455964"/>
                </a:lnTo>
                <a:cubicBezTo>
                  <a:pt x="56768" y="455964"/>
                  <a:pt x="0" y="399196"/>
                  <a:pt x="0" y="329170"/>
                </a:cubicBezTo>
                <a:lnTo>
                  <a:pt x="0" y="194999"/>
                </a:lnTo>
                <a:lnTo>
                  <a:pt x="0" y="1267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F329D3E-3907-9E4D-9E17-EAEA0FA52B55}"/>
              </a:ext>
            </a:extLst>
          </p:cNvPr>
          <p:cNvSpPr/>
          <p:nvPr/>
        </p:nvSpPr>
        <p:spPr>
          <a:xfrm>
            <a:off x="8312237" y="2133612"/>
            <a:ext cx="455964" cy="455964"/>
          </a:xfrm>
          <a:custGeom>
            <a:avLst/>
            <a:gdLst>
              <a:gd name="connsiteX0" fmla="*/ 0 w 455964"/>
              <a:gd name="connsiteY0" fmla="*/ 0 h 455964"/>
              <a:gd name="connsiteX1" fmla="*/ 126794 w 455964"/>
              <a:gd name="connsiteY1" fmla="*/ 0 h 455964"/>
              <a:gd name="connsiteX2" fmla="*/ 194999 w 455964"/>
              <a:gd name="connsiteY2" fmla="*/ 0 h 455964"/>
              <a:gd name="connsiteX3" fmla="*/ 329170 w 455964"/>
              <a:gd name="connsiteY3" fmla="*/ 0 h 455964"/>
              <a:gd name="connsiteX4" fmla="*/ 455964 w 455964"/>
              <a:gd name="connsiteY4" fmla="*/ 126794 h 455964"/>
              <a:gd name="connsiteX5" fmla="*/ 455964 w 455964"/>
              <a:gd name="connsiteY5" fmla="*/ 260965 h 455964"/>
              <a:gd name="connsiteX6" fmla="*/ 455964 w 455964"/>
              <a:gd name="connsiteY6" fmla="*/ 329170 h 455964"/>
              <a:gd name="connsiteX7" fmla="*/ 455964 w 455964"/>
              <a:gd name="connsiteY7" fmla="*/ 455964 h 455964"/>
              <a:gd name="connsiteX8" fmla="*/ 329170 w 455964"/>
              <a:gd name="connsiteY8" fmla="*/ 455964 h 455964"/>
              <a:gd name="connsiteX9" fmla="*/ 260965 w 455964"/>
              <a:gd name="connsiteY9" fmla="*/ 455964 h 455964"/>
              <a:gd name="connsiteX10" fmla="*/ 126794 w 455964"/>
              <a:gd name="connsiteY10" fmla="*/ 455964 h 455964"/>
              <a:gd name="connsiteX11" fmla="*/ 0 w 455964"/>
              <a:gd name="connsiteY11" fmla="*/ 329170 h 455964"/>
              <a:gd name="connsiteX12" fmla="*/ 0 w 455964"/>
              <a:gd name="connsiteY12" fmla="*/ 194999 h 455964"/>
              <a:gd name="connsiteX13" fmla="*/ 0 w 455964"/>
              <a:gd name="connsiteY13" fmla="*/ 126794 h 4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964" h="455964">
                <a:moveTo>
                  <a:pt x="0" y="0"/>
                </a:moveTo>
                <a:lnTo>
                  <a:pt x="126794" y="0"/>
                </a:lnTo>
                <a:lnTo>
                  <a:pt x="194999" y="0"/>
                </a:lnTo>
                <a:lnTo>
                  <a:pt x="329170" y="0"/>
                </a:lnTo>
                <a:cubicBezTo>
                  <a:pt x="399196" y="0"/>
                  <a:pt x="455964" y="56768"/>
                  <a:pt x="455964" y="126794"/>
                </a:cubicBezTo>
                <a:lnTo>
                  <a:pt x="455964" y="260965"/>
                </a:lnTo>
                <a:lnTo>
                  <a:pt x="455964" y="329170"/>
                </a:lnTo>
                <a:lnTo>
                  <a:pt x="455964" y="455964"/>
                </a:lnTo>
                <a:lnTo>
                  <a:pt x="329170" y="455964"/>
                </a:lnTo>
                <a:lnTo>
                  <a:pt x="260965" y="455964"/>
                </a:lnTo>
                <a:lnTo>
                  <a:pt x="126794" y="455964"/>
                </a:lnTo>
                <a:cubicBezTo>
                  <a:pt x="56768" y="455964"/>
                  <a:pt x="0" y="399196"/>
                  <a:pt x="0" y="329170"/>
                </a:cubicBezTo>
                <a:lnTo>
                  <a:pt x="0" y="194999"/>
                </a:lnTo>
                <a:lnTo>
                  <a:pt x="0" y="126794"/>
                </a:lnTo>
                <a:close/>
              </a:path>
            </a:pathLst>
          </a:custGeom>
          <a:solidFill>
            <a:srgbClr val="73D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5231FA39-9EE1-2542-A60F-64CB36568CAB}"/>
              </a:ext>
            </a:extLst>
          </p:cNvPr>
          <p:cNvSpPr/>
          <p:nvPr/>
        </p:nvSpPr>
        <p:spPr>
          <a:xfrm>
            <a:off x="6564461" y="2891754"/>
            <a:ext cx="455964" cy="455964"/>
          </a:xfrm>
          <a:custGeom>
            <a:avLst/>
            <a:gdLst>
              <a:gd name="connsiteX0" fmla="*/ 0 w 455964"/>
              <a:gd name="connsiteY0" fmla="*/ 0 h 455964"/>
              <a:gd name="connsiteX1" fmla="*/ 126794 w 455964"/>
              <a:gd name="connsiteY1" fmla="*/ 0 h 455964"/>
              <a:gd name="connsiteX2" fmla="*/ 194999 w 455964"/>
              <a:gd name="connsiteY2" fmla="*/ 0 h 455964"/>
              <a:gd name="connsiteX3" fmla="*/ 329170 w 455964"/>
              <a:gd name="connsiteY3" fmla="*/ 0 h 455964"/>
              <a:gd name="connsiteX4" fmla="*/ 455964 w 455964"/>
              <a:gd name="connsiteY4" fmla="*/ 126794 h 455964"/>
              <a:gd name="connsiteX5" fmla="*/ 455964 w 455964"/>
              <a:gd name="connsiteY5" fmla="*/ 260965 h 455964"/>
              <a:gd name="connsiteX6" fmla="*/ 455964 w 455964"/>
              <a:gd name="connsiteY6" fmla="*/ 329170 h 455964"/>
              <a:gd name="connsiteX7" fmla="*/ 455964 w 455964"/>
              <a:gd name="connsiteY7" fmla="*/ 455964 h 455964"/>
              <a:gd name="connsiteX8" fmla="*/ 329170 w 455964"/>
              <a:gd name="connsiteY8" fmla="*/ 455964 h 455964"/>
              <a:gd name="connsiteX9" fmla="*/ 260965 w 455964"/>
              <a:gd name="connsiteY9" fmla="*/ 455964 h 455964"/>
              <a:gd name="connsiteX10" fmla="*/ 126794 w 455964"/>
              <a:gd name="connsiteY10" fmla="*/ 455964 h 455964"/>
              <a:gd name="connsiteX11" fmla="*/ 0 w 455964"/>
              <a:gd name="connsiteY11" fmla="*/ 329170 h 455964"/>
              <a:gd name="connsiteX12" fmla="*/ 0 w 455964"/>
              <a:gd name="connsiteY12" fmla="*/ 194999 h 455964"/>
              <a:gd name="connsiteX13" fmla="*/ 0 w 455964"/>
              <a:gd name="connsiteY13" fmla="*/ 126794 h 4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964" h="455964">
                <a:moveTo>
                  <a:pt x="0" y="0"/>
                </a:moveTo>
                <a:lnTo>
                  <a:pt x="126794" y="0"/>
                </a:lnTo>
                <a:lnTo>
                  <a:pt x="194999" y="0"/>
                </a:lnTo>
                <a:lnTo>
                  <a:pt x="329170" y="0"/>
                </a:lnTo>
                <a:cubicBezTo>
                  <a:pt x="399196" y="0"/>
                  <a:pt x="455964" y="56768"/>
                  <a:pt x="455964" y="126794"/>
                </a:cubicBezTo>
                <a:lnTo>
                  <a:pt x="455964" y="260965"/>
                </a:lnTo>
                <a:lnTo>
                  <a:pt x="455964" y="329170"/>
                </a:lnTo>
                <a:lnTo>
                  <a:pt x="455964" y="455964"/>
                </a:lnTo>
                <a:lnTo>
                  <a:pt x="329170" y="455964"/>
                </a:lnTo>
                <a:lnTo>
                  <a:pt x="260965" y="455964"/>
                </a:lnTo>
                <a:lnTo>
                  <a:pt x="126794" y="455964"/>
                </a:lnTo>
                <a:cubicBezTo>
                  <a:pt x="56768" y="455964"/>
                  <a:pt x="0" y="399196"/>
                  <a:pt x="0" y="329170"/>
                </a:cubicBezTo>
                <a:lnTo>
                  <a:pt x="0" y="194999"/>
                </a:lnTo>
                <a:lnTo>
                  <a:pt x="0" y="1267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110C7D6E-C4CD-C840-AAD8-8F396EF64FD1}"/>
              </a:ext>
            </a:extLst>
          </p:cNvPr>
          <p:cNvSpPr/>
          <p:nvPr/>
        </p:nvSpPr>
        <p:spPr>
          <a:xfrm>
            <a:off x="7438349" y="2891754"/>
            <a:ext cx="455964" cy="455964"/>
          </a:xfrm>
          <a:custGeom>
            <a:avLst/>
            <a:gdLst>
              <a:gd name="connsiteX0" fmla="*/ 0 w 455964"/>
              <a:gd name="connsiteY0" fmla="*/ 0 h 455964"/>
              <a:gd name="connsiteX1" fmla="*/ 126794 w 455964"/>
              <a:gd name="connsiteY1" fmla="*/ 0 h 455964"/>
              <a:gd name="connsiteX2" fmla="*/ 194999 w 455964"/>
              <a:gd name="connsiteY2" fmla="*/ 0 h 455964"/>
              <a:gd name="connsiteX3" fmla="*/ 329170 w 455964"/>
              <a:gd name="connsiteY3" fmla="*/ 0 h 455964"/>
              <a:gd name="connsiteX4" fmla="*/ 455964 w 455964"/>
              <a:gd name="connsiteY4" fmla="*/ 126794 h 455964"/>
              <a:gd name="connsiteX5" fmla="*/ 455964 w 455964"/>
              <a:gd name="connsiteY5" fmla="*/ 260965 h 455964"/>
              <a:gd name="connsiteX6" fmla="*/ 455964 w 455964"/>
              <a:gd name="connsiteY6" fmla="*/ 329170 h 455964"/>
              <a:gd name="connsiteX7" fmla="*/ 455964 w 455964"/>
              <a:gd name="connsiteY7" fmla="*/ 455964 h 455964"/>
              <a:gd name="connsiteX8" fmla="*/ 329170 w 455964"/>
              <a:gd name="connsiteY8" fmla="*/ 455964 h 455964"/>
              <a:gd name="connsiteX9" fmla="*/ 260965 w 455964"/>
              <a:gd name="connsiteY9" fmla="*/ 455964 h 455964"/>
              <a:gd name="connsiteX10" fmla="*/ 126794 w 455964"/>
              <a:gd name="connsiteY10" fmla="*/ 455964 h 455964"/>
              <a:gd name="connsiteX11" fmla="*/ 0 w 455964"/>
              <a:gd name="connsiteY11" fmla="*/ 329170 h 455964"/>
              <a:gd name="connsiteX12" fmla="*/ 0 w 455964"/>
              <a:gd name="connsiteY12" fmla="*/ 194999 h 455964"/>
              <a:gd name="connsiteX13" fmla="*/ 0 w 455964"/>
              <a:gd name="connsiteY13" fmla="*/ 126794 h 4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964" h="455964">
                <a:moveTo>
                  <a:pt x="0" y="0"/>
                </a:moveTo>
                <a:lnTo>
                  <a:pt x="126794" y="0"/>
                </a:lnTo>
                <a:lnTo>
                  <a:pt x="194999" y="0"/>
                </a:lnTo>
                <a:lnTo>
                  <a:pt x="329170" y="0"/>
                </a:lnTo>
                <a:cubicBezTo>
                  <a:pt x="399196" y="0"/>
                  <a:pt x="455964" y="56768"/>
                  <a:pt x="455964" y="126794"/>
                </a:cubicBezTo>
                <a:lnTo>
                  <a:pt x="455964" y="260965"/>
                </a:lnTo>
                <a:lnTo>
                  <a:pt x="455964" y="329170"/>
                </a:lnTo>
                <a:lnTo>
                  <a:pt x="455964" y="455964"/>
                </a:lnTo>
                <a:lnTo>
                  <a:pt x="329170" y="455964"/>
                </a:lnTo>
                <a:lnTo>
                  <a:pt x="260965" y="455964"/>
                </a:lnTo>
                <a:lnTo>
                  <a:pt x="126794" y="455964"/>
                </a:lnTo>
                <a:cubicBezTo>
                  <a:pt x="56768" y="455964"/>
                  <a:pt x="0" y="399196"/>
                  <a:pt x="0" y="329170"/>
                </a:cubicBezTo>
                <a:lnTo>
                  <a:pt x="0" y="194999"/>
                </a:lnTo>
                <a:lnTo>
                  <a:pt x="0" y="126794"/>
                </a:lnTo>
                <a:close/>
              </a:path>
            </a:pathLst>
          </a:custGeom>
          <a:solidFill>
            <a:srgbClr val="988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8828E31-044C-B941-AC37-4D363E2B73AE}"/>
              </a:ext>
            </a:extLst>
          </p:cNvPr>
          <p:cNvSpPr/>
          <p:nvPr/>
        </p:nvSpPr>
        <p:spPr>
          <a:xfrm>
            <a:off x="8312237" y="2891754"/>
            <a:ext cx="455964" cy="455964"/>
          </a:xfrm>
          <a:custGeom>
            <a:avLst/>
            <a:gdLst>
              <a:gd name="connsiteX0" fmla="*/ 0 w 455964"/>
              <a:gd name="connsiteY0" fmla="*/ 0 h 455964"/>
              <a:gd name="connsiteX1" fmla="*/ 126794 w 455964"/>
              <a:gd name="connsiteY1" fmla="*/ 0 h 455964"/>
              <a:gd name="connsiteX2" fmla="*/ 194999 w 455964"/>
              <a:gd name="connsiteY2" fmla="*/ 0 h 455964"/>
              <a:gd name="connsiteX3" fmla="*/ 329170 w 455964"/>
              <a:gd name="connsiteY3" fmla="*/ 0 h 455964"/>
              <a:gd name="connsiteX4" fmla="*/ 455964 w 455964"/>
              <a:gd name="connsiteY4" fmla="*/ 126794 h 455964"/>
              <a:gd name="connsiteX5" fmla="*/ 455964 w 455964"/>
              <a:gd name="connsiteY5" fmla="*/ 260965 h 455964"/>
              <a:gd name="connsiteX6" fmla="*/ 455964 w 455964"/>
              <a:gd name="connsiteY6" fmla="*/ 329170 h 455964"/>
              <a:gd name="connsiteX7" fmla="*/ 455964 w 455964"/>
              <a:gd name="connsiteY7" fmla="*/ 455964 h 455964"/>
              <a:gd name="connsiteX8" fmla="*/ 329170 w 455964"/>
              <a:gd name="connsiteY8" fmla="*/ 455964 h 455964"/>
              <a:gd name="connsiteX9" fmla="*/ 260965 w 455964"/>
              <a:gd name="connsiteY9" fmla="*/ 455964 h 455964"/>
              <a:gd name="connsiteX10" fmla="*/ 126794 w 455964"/>
              <a:gd name="connsiteY10" fmla="*/ 455964 h 455964"/>
              <a:gd name="connsiteX11" fmla="*/ 0 w 455964"/>
              <a:gd name="connsiteY11" fmla="*/ 329170 h 455964"/>
              <a:gd name="connsiteX12" fmla="*/ 0 w 455964"/>
              <a:gd name="connsiteY12" fmla="*/ 194999 h 455964"/>
              <a:gd name="connsiteX13" fmla="*/ 0 w 455964"/>
              <a:gd name="connsiteY13" fmla="*/ 126794 h 4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964" h="455964">
                <a:moveTo>
                  <a:pt x="0" y="0"/>
                </a:moveTo>
                <a:lnTo>
                  <a:pt x="126794" y="0"/>
                </a:lnTo>
                <a:lnTo>
                  <a:pt x="194999" y="0"/>
                </a:lnTo>
                <a:lnTo>
                  <a:pt x="329170" y="0"/>
                </a:lnTo>
                <a:cubicBezTo>
                  <a:pt x="399196" y="0"/>
                  <a:pt x="455964" y="56768"/>
                  <a:pt x="455964" y="126794"/>
                </a:cubicBezTo>
                <a:lnTo>
                  <a:pt x="455964" y="260965"/>
                </a:lnTo>
                <a:lnTo>
                  <a:pt x="455964" y="329170"/>
                </a:lnTo>
                <a:lnTo>
                  <a:pt x="455964" y="455964"/>
                </a:lnTo>
                <a:lnTo>
                  <a:pt x="329170" y="455964"/>
                </a:lnTo>
                <a:lnTo>
                  <a:pt x="260965" y="455964"/>
                </a:lnTo>
                <a:lnTo>
                  <a:pt x="126794" y="455964"/>
                </a:lnTo>
                <a:cubicBezTo>
                  <a:pt x="56768" y="455964"/>
                  <a:pt x="0" y="399196"/>
                  <a:pt x="0" y="329170"/>
                </a:cubicBezTo>
                <a:lnTo>
                  <a:pt x="0" y="194999"/>
                </a:lnTo>
                <a:lnTo>
                  <a:pt x="0" y="1267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E953F9-ECB2-E04E-A448-4EB76B784E2B}"/>
              </a:ext>
            </a:extLst>
          </p:cNvPr>
          <p:cNvGrpSpPr/>
          <p:nvPr/>
        </p:nvGrpSpPr>
        <p:grpSpPr>
          <a:xfrm>
            <a:off x="9646926" y="2133613"/>
            <a:ext cx="1059255" cy="1285914"/>
            <a:chOff x="8854926" y="1894905"/>
            <a:chExt cx="2238510" cy="2717505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B0AE51-D7DD-8B4E-A58F-9F82D5788EDF}"/>
                </a:ext>
              </a:extLst>
            </p:cNvPr>
            <p:cNvSpPr/>
            <p:nvPr/>
          </p:nvSpPr>
          <p:spPr>
            <a:xfrm>
              <a:off x="8854926" y="1894905"/>
              <a:ext cx="455964" cy="455964"/>
            </a:xfrm>
            <a:custGeom>
              <a:avLst/>
              <a:gdLst>
                <a:gd name="connsiteX0" fmla="*/ 0 w 455964"/>
                <a:gd name="connsiteY0" fmla="*/ 0 h 455964"/>
                <a:gd name="connsiteX1" fmla="*/ 126794 w 455964"/>
                <a:gd name="connsiteY1" fmla="*/ 0 h 455964"/>
                <a:gd name="connsiteX2" fmla="*/ 194999 w 455964"/>
                <a:gd name="connsiteY2" fmla="*/ 0 h 455964"/>
                <a:gd name="connsiteX3" fmla="*/ 329170 w 455964"/>
                <a:gd name="connsiteY3" fmla="*/ 0 h 455964"/>
                <a:gd name="connsiteX4" fmla="*/ 455964 w 455964"/>
                <a:gd name="connsiteY4" fmla="*/ 126794 h 455964"/>
                <a:gd name="connsiteX5" fmla="*/ 455964 w 455964"/>
                <a:gd name="connsiteY5" fmla="*/ 260965 h 455964"/>
                <a:gd name="connsiteX6" fmla="*/ 455964 w 455964"/>
                <a:gd name="connsiteY6" fmla="*/ 329170 h 455964"/>
                <a:gd name="connsiteX7" fmla="*/ 455964 w 455964"/>
                <a:gd name="connsiteY7" fmla="*/ 455964 h 455964"/>
                <a:gd name="connsiteX8" fmla="*/ 329170 w 455964"/>
                <a:gd name="connsiteY8" fmla="*/ 455964 h 455964"/>
                <a:gd name="connsiteX9" fmla="*/ 260965 w 455964"/>
                <a:gd name="connsiteY9" fmla="*/ 455964 h 455964"/>
                <a:gd name="connsiteX10" fmla="*/ 126794 w 455964"/>
                <a:gd name="connsiteY10" fmla="*/ 455964 h 455964"/>
                <a:gd name="connsiteX11" fmla="*/ 0 w 455964"/>
                <a:gd name="connsiteY11" fmla="*/ 329170 h 455964"/>
                <a:gd name="connsiteX12" fmla="*/ 0 w 455964"/>
                <a:gd name="connsiteY12" fmla="*/ 194999 h 455964"/>
                <a:gd name="connsiteX13" fmla="*/ 0 w 455964"/>
                <a:gd name="connsiteY13" fmla="*/ 126794 h 4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64" h="455964">
                  <a:moveTo>
                    <a:pt x="0" y="0"/>
                  </a:moveTo>
                  <a:lnTo>
                    <a:pt x="126794" y="0"/>
                  </a:lnTo>
                  <a:lnTo>
                    <a:pt x="194999" y="0"/>
                  </a:lnTo>
                  <a:lnTo>
                    <a:pt x="329170" y="0"/>
                  </a:lnTo>
                  <a:cubicBezTo>
                    <a:pt x="399196" y="0"/>
                    <a:pt x="455964" y="56768"/>
                    <a:pt x="455964" y="126794"/>
                  </a:cubicBezTo>
                  <a:lnTo>
                    <a:pt x="455964" y="260965"/>
                  </a:lnTo>
                  <a:lnTo>
                    <a:pt x="455964" y="329170"/>
                  </a:lnTo>
                  <a:lnTo>
                    <a:pt x="455964" y="455964"/>
                  </a:lnTo>
                  <a:lnTo>
                    <a:pt x="329170" y="455964"/>
                  </a:lnTo>
                  <a:lnTo>
                    <a:pt x="260965" y="455964"/>
                  </a:lnTo>
                  <a:lnTo>
                    <a:pt x="126794" y="455964"/>
                  </a:lnTo>
                  <a:cubicBezTo>
                    <a:pt x="56768" y="455964"/>
                    <a:pt x="0" y="399196"/>
                    <a:pt x="0" y="329170"/>
                  </a:cubicBezTo>
                  <a:lnTo>
                    <a:pt x="0" y="194999"/>
                  </a:lnTo>
                  <a:lnTo>
                    <a:pt x="0" y="126794"/>
                  </a:lnTo>
                  <a:close/>
                </a:path>
              </a:pathLst>
            </a:custGeom>
            <a:solidFill>
              <a:srgbClr val="BA7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8985C42-2DF4-124A-8BFB-E59F9A4CFD76}"/>
                </a:ext>
              </a:extLst>
            </p:cNvPr>
            <p:cNvSpPr/>
            <p:nvPr/>
          </p:nvSpPr>
          <p:spPr>
            <a:xfrm>
              <a:off x="9728814" y="1894905"/>
              <a:ext cx="455964" cy="455964"/>
            </a:xfrm>
            <a:custGeom>
              <a:avLst/>
              <a:gdLst>
                <a:gd name="connsiteX0" fmla="*/ 0 w 455964"/>
                <a:gd name="connsiteY0" fmla="*/ 0 h 455964"/>
                <a:gd name="connsiteX1" fmla="*/ 126794 w 455964"/>
                <a:gd name="connsiteY1" fmla="*/ 0 h 455964"/>
                <a:gd name="connsiteX2" fmla="*/ 194999 w 455964"/>
                <a:gd name="connsiteY2" fmla="*/ 0 h 455964"/>
                <a:gd name="connsiteX3" fmla="*/ 329170 w 455964"/>
                <a:gd name="connsiteY3" fmla="*/ 0 h 455964"/>
                <a:gd name="connsiteX4" fmla="*/ 455964 w 455964"/>
                <a:gd name="connsiteY4" fmla="*/ 126794 h 455964"/>
                <a:gd name="connsiteX5" fmla="*/ 455964 w 455964"/>
                <a:gd name="connsiteY5" fmla="*/ 260965 h 455964"/>
                <a:gd name="connsiteX6" fmla="*/ 455964 w 455964"/>
                <a:gd name="connsiteY6" fmla="*/ 329170 h 455964"/>
                <a:gd name="connsiteX7" fmla="*/ 455964 w 455964"/>
                <a:gd name="connsiteY7" fmla="*/ 455964 h 455964"/>
                <a:gd name="connsiteX8" fmla="*/ 329170 w 455964"/>
                <a:gd name="connsiteY8" fmla="*/ 455964 h 455964"/>
                <a:gd name="connsiteX9" fmla="*/ 260965 w 455964"/>
                <a:gd name="connsiteY9" fmla="*/ 455964 h 455964"/>
                <a:gd name="connsiteX10" fmla="*/ 126794 w 455964"/>
                <a:gd name="connsiteY10" fmla="*/ 455964 h 455964"/>
                <a:gd name="connsiteX11" fmla="*/ 0 w 455964"/>
                <a:gd name="connsiteY11" fmla="*/ 329170 h 455964"/>
                <a:gd name="connsiteX12" fmla="*/ 0 w 455964"/>
                <a:gd name="connsiteY12" fmla="*/ 194999 h 455964"/>
                <a:gd name="connsiteX13" fmla="*/ 0 w 455964"/>
                <a:gd name="connsiteY13" fmla="*/ 126794 h 4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64" h="455964">
                  <a:moveTo>
                    <a:pt x="0" y="0"/>
                  </a:moveTo>
                  <a:lnTo>
                    <a:pt x="126794" y="0"/>
                  </a:lnTo>
                  <a:lnTo>
                    <a:pt x="194999" y="0"/>
                  </a:lnTo>
                  <a:lnTo>
                    <a:pt x="329170" y="0"/>
                  </a:lnTo>
                  <a:cubicBezTo>
                    <a:pt x="399196" y="0"/>
                    <a:pt x="455964" y="56768"/>
                    <a:pt x="455964" y="126794"/>
                  </a:cubicBezTo>
                  <a:lnTo>
                    <a:pt x="455964" y="260965"/>
                  </a:lnTo>
                  <a:lnTo>
                    <a:pt x="455964" y="329170"/>
                  </a:lnTo>
                  <a:lnTo>
                    <a:pt x="455964" y="455964"/>
                  </a:lnTo>
                  <a:lnTo>
                    <a:pt x="329170" y="455964"/>
                  </a:lnTo>
                  <a:lnTo>
                    <a:pt x="260965" y="455964"/>
                  </a:lnTo>
                  <a:lnTo>
                    <a:pt x="126794" y="455964"/>
                  </a:lnTo>
                  <a:cubicBezTo>
                    <a:pt x="56768" y="455964"/>
                    <a:pt x="0" y="399196"/>
                    <a:pt x="0" y="329170"/>
                  </a:cubicBezTo>
                  <a:lnTo>
                    <a:pt x="0" y="194999"/>
                  </a:lnTo>
                  <a:lnTo>
                    <a:pt x="0" y="126794"/>
                  </a:lnTo>
                  <a:close/>
                </a:path>
              </a:pathLst>
            </a:custGeom>
            <a:solidFill>
              <a:srgbClr val="F8A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536B83E-2317-E242-9CCD-7B75B38F2C19}"/>
                </a:ext>
              </a:extLst>
            </p:cNvPr>
            <p:cNvSpPr/>
            <p:nvPr/>
          </p:nvSpPr>
          <p:spPr>
            <a:xfrm>
              <a:off x="10602704" y="1894905"/>
              <a:ext cx="455964" cy="455964"/>
            </a:xfrm>
            <a:custGeom>
              <a:avLst/>
              <a:gdLst>
                <a:gd name="connsiteX0" fmla="*/ 0 w 455964"/>
                <a:gd name="connsiteY0" fmla="*/ 0 h 455964"/>
                <a:gd name="connsiteX1" fmla="*/ 126794 w 455964"/>
                <a:gd name="connsiteY1" fmla="*/ 0 h 455964"/>
                <a:gd name="connsiteX2" fmla="*/ 194999 w 455964"/>
                <a:gd name="connsiteY2" fmla="*/ 0 h 455964"/>
                <a:gd name="connsiteX3" fmla="*/ 329170 w 455964"/>
                <a:gd name="connsiteY3" fmla="*/ 0 h 455964"/>
                <a:gd name="connsiteX4" fmla="*/ 455964 w 455964"/>
                <a:gd name="connsiteY4" fmla="*/ 126794 h 455964"/>
                <a:gd name="connsiteX5" fmla="*/ 455964 w 455964"/>
                <a:gd name="connsiteY5" fmla="*/ 260965 h 455964"/>
                <a:gd name="connsiteX6" fmla="*/ 455964 w 455964"/>
                <a:gd name="connsiteY6" fmla="*/ 329170 h 455964"/>
                <a:gd name="connsiteX7" fmla="*/ 455964 w 455964"/>
                <a:gd name="connsiteY7" fmla="*/ 455964 h 455964"/>
                <a:gd name="connsiteX8" fmla="*/ 329170 w 455964"/>
                <a:gd name="connsiteY8" fmla="*/ 455964 h 455964"/>
                <a:gd name="connsiteX9" fmla="*/ 260965 w 455964"/>
                <a:gd name="connsiteY9" fmla="*/ 455964 h 455964"/>
                <a:gd name="connsiteX10" fmla="*/ 126794 w 455964"/>
                <a:gd name="connsiteY10" fmla="*/ 455964 h 455964"/>
                <a:gd name="connsiteX11" fmla="*/ 0 w 455964"/>
                <a:gd name="connsiteY11" fmla="*/ 329170 h 455964"/>
                <a:gd name="connsiteX12" fmla="*/ 0 w 455964"/>
                <a:gd name="connsiteY12" fmla="*/ 194999 h 455964"/>
                <a:gd name="connsiteX13" fmla="*/ 0 w 455964"/>
                <a:gd name="connsiteY13" fmla="*/ 126794 h 4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64" h="455964">
                  <a:moveTo>
                    <a:pt x="0" y="0"/>
                  </a:moveTo>
                  <a:lnTo>
                    <a:pt x="126794" y="0"/>
                  </a:lnTo>
                  <a:lnTo>
                    <a:pt x="194999" y="0"/>
                  </a:lnTo>
                  <a:lnTo>
                    <a:pt x="329170" y="0"/>
                  </a:lnTo>
                  <a:cubicBezTo>
                    <a:pt x="399196" y="0"/>
                    <a:pt x="455964" y="56768"/>
                    <a:pt x="455964" y="126794"/>
                  </a:cubicBezTo>
                  <a:lnTo>
                    <a:pt x="455964" y="260965"/>
                  </a:lnTo>
                  <a:lnTo>
                    <a:pt x="455964" y="329170"/>
                  </a:lnTo>
                  <a:lnTo>
                    <a:pt x="455964" y="455964"/>
                  </a:lnTo>
                  <a:lnTo>
                    <a:pt x="329170" y="455964"/>
                  </a:lnTo>
                  <a:lnTo>
                    <a:pt x="260965" y="455964"/>
                  </a:lnTo>
                  <a:lnTo>
                    <a:pt x="126794" y="455964"/>
                  </a:lnTo>
                  <a:cubicBezTo>
                    <a:pt x="56768" y="455964"/>
                    <a:pt x="0" y="399196"/>
                    <a:pt x="0" y="329170"/>
                  </a:cubicBezTo>
                  <a:lnTo>
                    <a:pt x="0" y="194999"/>
                  </a:lnTo>
                  <a:lnTo>
                    <a:pt x="0" y="126794"/>
                  </a:lnTo>
                  <a:close/>
                </a:path>
              </a:pathLst>
            </a:custGeom>
            <a:solidFill>
              <a:srgbClr val="FDC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C0080AB-381E-0F44-BA91-F401511B907D}"/>
                </a:ext>
              </a:extLst>
            </p:cNvPr>
            <p:cNvSpPr/>
            <p:nvPr/>
          </p:nvSpPr>
          <p:spPr>
            <a:xfrm>
              <a:off x="8874480" y="4156445"/>
              <a:ext cx="455965" cy="455965"/>
            </a:xfrm>
            <a:custGeom>
              <a:avLst/>
              <a:gdLst>
                <a:gd name="connsiteX0" fmla="*/ 0 w 455964"/>
                <a:gd name="connsiteY0" fmla="*/ 0 h 455964"/>
                <a:gd name="connsiteX1" fmla="*/ 126794 w 455964"/>
                <a:gd name="connsiteY1" fmla="*/ 0 h 455964"/>
                <a:gd name="connsiteX2" fmla="*/ 194999 w 455964"/>
                <a:gd name="connsiteY2" fmla="*/ 0 h 455964"/>
                <a:gd name="connsiteX3" fmla="*/ 329170 w 455964"/>
                <a:gd name="connsiteY3" fmla="*/ 0 h 455964"/>
                <a:gd name="connsiteX4" fmla="*/ 455964 w 455964"/>
                <a:gd name="connsiteY4" fmla="*/ 126794 h 455964"/>
                <a:gd name="connsiteX5" fmla="*/ 455964 w 455964"/>
                <a:gd name="connsiteY5" fmla="*/ 260965 h 455964"/>
                <a:gd name="connsiteX6" fmla="*/ 455964 w 455964"/>
                <a:gd name="connsiteY6" fmla="*/ 329170 h 455964"/>
                <a:gd name="connsiteX7" fmla="*/ 455964 w 455964"/>
                <a:gd name="connsiteY7" fmla="*/ 455964 h 455964"/>
                <a:gd name="connsiteX8" fmla="*/ 329170 w 455964"/>
                <a:gd name="connsiteY8" fmla="*/ 455964 h 455964"/>
                <a:gd name="connsiteX9" fmla="*/ 260965 w 455964"/>
                <a:gd name="connsiteY9" fmla="*/ 455964 h 455964"/>
                <a:gd name="connsiteX10" fmla="*/ 126794 w 455964"/>
                <a:gd name="connsiteY10" fmla="*/ 455964 h 455964"/>
                <a:gd name="connsiteX11" fmla="*/ 0 w 455964"/>
                <a:gd name="connsiteY11" fmla="*/ 329170 h 455964"/>
                <a:gd name="connsiteX12" fmla="*/ 0 w 455964"/>
                <a:gd name="connsiteY12" fmla="*/ 194999 h 455964"/>
                <a:gd name="connsiteX13" fmla="*/ 0 w 455964"/>
                <a:gd name="connsiteY13" fmla="*/ 126794 h 4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64" h="455964">
                  <a:moveTo>
                    <a:pt x="0" y="0"/>
                  </a:moveTo>
                  <a:lnTo>
                    <a:pt x="126794" y="0"/>
                  </a:lnTo>
                  <a:lnTo>
                    <a:pt x="194999" y="0"/>
                  </a:lnTo>
                  <a:lnTo>
                    <a:pt x="329170" y="0"/>
                  </a:lnTo>
                  <a:cubicBezTo>
                    <a:pt x="399196" y="0"/>
                    <a:pt x="455964" y="56768"/>
                    <a:pt x="455964" y="126794"/>
                  </a:cubicBezTo>
                  <a:lnTo>
                    <a:pt x="455964" y="260965"/>
                  </a:lnTo>
                  <a:lnTo>
                    <a:pt x="455964" y="329170"/>
                  </a:lnTo>
                  <a:lnTo>
                    <a:pt x="455964" y="455964"/>
                  </a:lnTo>
                  <a:lnTo>
                    <a:pt x="329170" y="455964"/>
                  </a:lnTo>
                  <a:lnTo>
                    <a:pt x="260965" y="455964"/>
                  </a:lnTo>
                  <a:lnTo>
                    <a:pt x="126794" y="455964"/>
                  </a:lnTo>
                  <a:cubicBezTo>
                    <a:pt x="56768" y="455964"/>
                    <a:pt x="0" y="399196"/>
                    <a:pt x="0" y="329170"/>
                  </a:cubicBezTo>
                  <a:lnTo>
                    <a:pt x="0" y="194999"/>
                  </a:lnTo>
                  <a:lnTo>
                    <a:pt x="0" y="126794"/>
                  </a:lnTo>
                  <a:close/>
                </a:path>
              </a:pathLst>
            </a:custGeom>
            <a:solidFill>
              <a:srgbClr val="6A1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ADE4AD5-63F8-7A46-A899-D2F165BFB9F7}"/>
                </a:ext>
              </a:extLst>
            </p:cNvPr>
            <p:cNvSpPr/>
            <p:nvPr/>
          </p:nvSpPr>
          <p:spPr>
            <a:xfrm>
              <a:off x="9763584" y="4147043"/>
              <a:ext cx="455964" cy="455964"/>
            </a:xfrm>
            <a:custGeom>
              <a:avLst/>
              <a:gdLst>
                <a:gd name="connsiteX0" fmla="*/ 0 w 455964"/>
                <a:gd name="connsiteY0" fmla="*/ 0 h 455964"/>
                <a:gd name="connsiteX1" fmla="*/ 126794 w 455964"/>
                <a:gd name="connsiteY1" fmla="*/ 0 h 455964"/>
                <a:gd name="connsiteX2" fmla="*/ 194999 w 455964"/>
                <a:gd name="connsiteY2" fmla="*/ 0 h 455964"/>
                <a:gd name="connsiteX3" fmla="*/ 329170 w 455964"/>
                <a:gd name="connsiteY3" fmla="*/ 0 h 455964"/>
                <a:gd name="connsiteX4" fmla="*/ 455964 w 455964"/>
                <a:gd name="connsiteY4" fmla="*/ 126794 h 455964"/>
                <a:gd name="connsiteX5" fmla="*/ 455964 w 455964"/>
                <a:gd name="connsiteY5" fmla="*/ 260965 h 455964"/>
                <a:gd name="connsiteX6" fmla="*/ 455964 w 455964"/>
                <a:gd name="connsiteY6" fmla="*/ 329170 h 455964"/>
                <a:gd name="connsiteX7" fmla="*/ 455964 w 455964"/>
                <a:gd name="connsiteY7" fmla="*/ 455964 h 455964"/>
                <a:gd name="connsiteX8" fmla="*/ 329170 w 455964"/>
                <a:gd name="connsiteY8" fmla="*/ 455964 h 455964"/>
                <a:gd name="connsiteX9" fmla="*/ 260965 w 455964"/>
                <a:gd name="connsiteY9" fmla="*/ 455964 h 455964"/>
                <a:gd name="connsiteX10" fmla="*/ 126794 w 455964"/>
                <a:gd name="connsiteY10" fmla="*/ 455964 h 455964"/>
                <a:gd name="connsiteX11" fmla="*/ 0 w 455964"/>
                <a:gd name="connsiteY11" fmla="*/ 329170 h 455964"/>
                <a:gd name="connsiteX12" fmla="*/ 0 w 455964"/>
                <a:gd name="connsiteY12" fmla="*/ 194999 h 455964"/>
                <a:gd name="connsiteX13" fmla="*/ 0 w 455964"/>
                <a:gd name="connsiteY13" fmla="*/ 126794 h 4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64" h="455964">
                  <a:moveTo>
                    <a:pt x="0" y="0"/>
                  </a:moveTo>
                  <a:lnTo>
                    <a:pt x="126794" y="0"/>
                  </a:lnTo>
                  <a:lnTo>
                    <a:pt x="194999" y="0"/>
                  </a:lnTo>
                  <a:lnTo>
                    <a:pt x="329170" y="0"/>
                  </a:lnTo>
                  <a:cubicBezTo>
                    <a:pt x="399196" y="0"/>
                    <a:pt x="455964" y="56768"/>
                    <a:pt x="455964" y="126794"/>
                  </a:cubicBezTo>
                  <a:lnTo>
                    <a:pt x="455964" y="260965"/>
                  </a:lnTo>
                  <a:lnTo>
                    <a:pt x="455964" y="329170"/>
                  </a:lnTo>
                  <a:lnTo>
                    <a:pt x="455964" y="455964"/>
                  </a:lnTo>
                  <a:lnTo>
                    <a:pt x="329170" y="455964"/>
                  </a:lnTo>
                  <a:lnTo>
                    <a:pt x="260965" y="455964"/>
                  </a:lnTo>
                  <a:lnTo>
                    <a:pt x="126794" y="455964"/>
                  </a:lnTo>
                  <a:cubicBezTo>
                    <a:pt x="56768" y="455964"/>
                    <a:pt x="0" y="399196"/>
                    <a:pt x="0" y="329170"/>
                  </a:cubicBezTo>
                  <a:lnTo>
                    <a:pt x="0" y="194999"/>
                  </a:lnTo>
                  <a:lnTo>
                    <a:pt x="0" y="1267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6601931-EB5D-D144-AF6A-AA6677DFCACC}"/>
                </a:ext>
              </a:extLst>
            </p:cNvPr>
            <p:cNvSpPr/>
            <p:nvPr/>
          </p:nvSpPr>
          <p:spPr>
            <a:xfrm>
              <a:off x="10637472" y="4147043"/>
              <a:ext cx="455964" cy="455964"/>
            </a:xfrm>
            <a:custGeom>
              <a:avLst/>
              <a:gdLst>
                <a:gd name="connsiteX0" fmla="*/ 0 w 455964"/>
                <a:gd name="connsiteY0" fmla="*/ 0 h 455964"/>
                <a:gd name="connsiteX1" fmla="*/ 126794 w 455964"/>
                <a:gd name="connsiteY1" fmla="*/ 0 h 455964"/>
                <a:gd name="connsiteX2" fmla="*/ 194999 w 455964"/>
                <a:gd name="connsiteY2" fmla="*/ 0 h 455964"/>
                <a:gd name="connsiteX3" fmla="*/ 329170 w 455964"/>
                <a:gd name="connsiteY3" fmla="*/ 0 h 455964"/>
                <a:gd name="connsiteX4" fmla="*/ 455964 w 455964"/>
                <a:gd name="connsiteY4" fmla="*/ 126794 h 455964"/>
                <a:gd name="connsiteX5" fmla="*/ 455964 w 455964"/>
                <a:gd name="connsiteY5" fmla="*/ 260965 h 455964"/>
                <a:gd name="connsiteX6" fmla="*/ 455964 w 455964"/>
                <a:gd name="connsiteY6" fmla="*/ 329170 h 455964"/>
                <a:gd name="connsiteX7" fmla="*/ 455964 w 455964"/>
                <a:gd name="connsiteY7" fmla="*/ 455964 h 455964"/>
                <a:gd name="connsiteX8" fmla="*/ 329170 w 455964"/>
                <a:gd name="connsiteY8" fmla="*/ 455964 h 455964"/>
                <a:gd name="connsiteX9" fmla="*/ 260965 w 455964"/>
                <a:gd name="connsiteY9" fmla="*/ 455964 h 455964"/>
                <a:gd name="connsiteX10" fmla="*/ 126794 w 455964"/>
                <a:gd name="connsiteY10" fmla="*/ 455964 h 455964"/>
                <a:gd name="connsiteX11" fmla="*/ 0 w 455964"/>
                <a:gd name="connsiteY11" fmla="*/ 329170 h 455964"/>
                <a:gd name="connsiteX12" fmla="*/ 0 w 455964"/>
                <a:gd name="connsiteY12" fmla="*/ 194999 h 455964"/>
                <a:gd name="connsiteX13" fmla="*/ 0 w 455964"/>
                <a:gd name="connsiteY13" fmla="*/ 126794 h 4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64" h="455964">
                  <a:moveTo>
                    <a:pt x="0" y="0"/>
                  </a:moveTo>
                  <a:lnTo>
                    <a:pt x="126794" y="0"/>
                  </a:lnTo>
                  <a:lnTo>
                    <a:pt x="194999" y="0"/>
                  </a:lnTo>
                  <a:lnTo>
                    <a:pt x="329170" y="0"/>
                  </a:lnTo>
                  <a:cubicBezTo>
                    <a:pt x="399196" y="0"/>
                    <a:pt x="455964" y="56768"/>
                    <a:pt x="455964" y="126794"/>
                  </a:cubicBezTo>
                  <a:lnTo>
                    <a:pt x="455964" y="260965"/>
                  </a:lnTo>
                  <a:lnTo>
                    <a:pt x="455964" y="329170"/>
                  </a:lnTo>
                  <a:lnTo>
                    <a:pt x="455964" y="455964"/>
                  </a:lnTo>
                  <a:lnTo>
                    <a:pt x="329170" y="455964"/>
                  </a:lnTo>
                  <a:lnTo>
                    <a:pt x="260965" y="455964"/>
                  </a:lnTo>
                  <a:lnTo>
                    <a:pt x="126794" y="455964"/>
                  </a:lnTo>
                  <a:cubicBezTo>
                    <a:pt x="56768" y="455964"/>
                    <a:pt x="0" y="399196"/>
                    <a:pt x="0" y="329170"/>
                  </a:cubicBezTo>
                  <a:lnTo>
                    <a:pt x="0" y="194999"/>
                  </a:lnTo>
                  <a:lnTo>
                    <a:pt x="0" y="126794"/>
                  </a:lnTo>
                  <a:close/>
                </a:path>
              </a:pathLst>
            </a:custGeom>
            <a:solidFill>
              <a:srgbClr val="E94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2EA4A57-0BF6-A944-B69A-B51863706B35}"/>
                </a:ext>
              </a:extLst>
            </p:cNvPr>
            <p:cNvSpPr/>
            <p:nvPr/>
          </p:nvSpPr>
          <p:spPr>
            <a:xfrm>
              <a:off x="8854926" y="2653047"/>
              <a:ext cx="455964" cy="455964"/>
            </a:xfrm>
            <a:custGeom>
              <a:avLst/>
              <a:gdLst>
                <a:gd name="connsiteX0" fmla="*/ 0 w 455964"/>
                <a:gd name="connsiteY0" fmla="*/ 0 h 455964"/>
                <a:gd name="connsiteX1" fmla="*/ 126794 w 455964"/>
                <a:gd name="connsiteY1" fmla="*/ 0 h 455964"/>
                <a:gd name="connsiteX2" fmla="*/ 194999 w 455964"/>
                <a:gd name="connsiteY2" fmla="*/ 0 h 455964"/>
                <a:gd name="connsiteX3" fmla="*/ 329170 w 455964"/>
                <a:gd name="connsiteY3" fmla="*/ 0 h 455964"/>
                <a:gd name="connsiteX4" fmla="*/ 455964 w 455964"/>
                <a:gd name="connsiteY4" fmla="*/ 126794 h 455964"/>
                <a:gd name="connsiteX5" fmla="*/ 455964 w 455964"/>
                <a:gd name="connsiteY5" fmla="*/ 260965 h 455964"/>
                <a:gd name="connsiteX6" fmla="*/ 455964 w 455964"/>
                <a:gd name="connsiteY6" fmla="*/ 329170 h 455964"/>
                <a:gd name="connsiteX7" fmla="*/ 455964 w 455964"/>
                <a:gd name="connsiteY7" fmla="*/ 455964 h 455964"/>
                <a:gd name="connsiteX8" fmla="*/ 329170 w 455964"/>
                <a:gd name="connsiteY8" fmla="*/ 455964 h 455964"/>
                <a:gd name="connsiteX9" fmla="*/ 260965 w 455964"/>
                <a:gd name="connsiteY9" fmla="*/ 455964 h 455964"/>
                <a:gd name="connsiteX10" fmla="*/ 126794 w 455964"/>
                <a:gd name="connsiteY10" fmla="*/ 455964 h 455964"/>
                <a:gd name="connsiteX11" fmla="*/ 0 w 455964"/>
                <a:gd name="connsiteY11" fmla="*/ 329170 h 455964"/>
                <a:gd name="connsiteX12" fmla="*/ 0 w 455964"/>
                <a:gd name="connsiteY12" fmla="*/ 194999 h 455964"/>
                <a:gd name="connsiteX13" fmla="*/ 0 w 455964"/>
                <a:gd name="connsiteY13" fmla="*/ 126794 h 4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64" h="455964">
                  <a:moveTo>
                    <a:pt x="0" y="0"/>
                  </a:moveTo>
                  <a:lnTo>
                    <a:pt x="126794" y="0"/>
                  </a:lnTo>
                  <a:lnTo>
                    <a:pt x="194999" y="0"/>
                  </a:lnTo>
                  <a:lnTo>
                    <a:pt x="329170" y="0"/>
                  </a:lnTo>
                  <a:cubicBezTo>
                    <a:pt x="399196" y="0"/>
                    <a:pt x="455964" y="56768"/>
                    <a:pt x="455964" y="126794"/>
                  </a:cubicBezTo>
                  <a:lnTo>
                    <a:pt x="455964" y="260965"/>
                  </a:lnTo>
                  <a:lnTo>
                    <a:pt x="455964" y="329170"/>
                  </a:lnTo>
                  <a:lnTo>
                    <a:pt x="455964" y="455964"/>
                  </a:lnTo>
                  <a:lnTo>
                    <a:pt x="329170" y="455964"/>
                  </a:lnTo>
                  <a:lnTo>
                    <a:pt x="260965" y="455964"/>
                  </a:lnTo>
                  <a:lnTo>
                    <a:pt x="126794" y="455964"/>
                  </a:lnTo>
                  <a:cubicBezTo>
                    <a:pt x="56768" y="455964"/>
                    <a:pt x="0" y="399196"/>
                    <a:pt x="0" y="329170"/>
                  </a:cubicBezTo>
                  <a:lnTo>
                    <a:pt x="0" y="194999"/>
                  </a:lnTo>
                  <a:lnTo>
                    <a:pt x="0" y="126794"/>
                  </a:lnTo>
                  <a:close/>
                </a:path>
              </a:pathLst>
            </a:custGeom>
            <a:solidFill>
              <a:srgbClr val="7A7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CF7987B-AE94-6642-81ED-A147709B65EB}"/>
                </a:ext>
              </a:extLst>
            </p:cNvPr>
            <p:cNvSpPr/>
            <p:nvPr/>
          </p:nvSpPr>
          <p:spPr>
            <a:xfrm>
              <a:off x="9728814" y="2653047"/>
              <a:ext cx="455964" cy="455964"/>
            </a:xfrm>
            <a:custGeom>
              <a:avLst/>
              <a:gdLst>
                <a:gd name="connsiteX0" fmla="*/ 0 w 455964"/>
                <a:gd name="connsiteY0" fmla="*/ 0 h 455964"/>
                <a:gd name="connsiteX1" fmla="*/ 126794 w 455964"/>
                <a:gd name="connsiteY1" fmla="*/ 0 h 455964"/>
                <a:gd name="connsiteX2" fmla="*/ 194999 w 455964"/>
                <a:gd name="connsiteY2" fmla="*/ 0 h 455964"/>
                <a:gd name="connsiteX3" fmla="*/ 329170 w 455964"/>
                <a:gd name="connsiteY3" fmla="*/ 0 h 455964"/>
                <a:gd name="connsiteX4" fmla="*/ 455964 w 455964"/>
                <a:gd name="connsiteY4" fmla="*/ 126794 h 455964"/>
                <a:gd name="connsiteX5" fmla="*/ 455964 w 455964"/>
                <a:gd name="connsiteY5" fmla="*/ 260965 h 455964"/>
                <a:gd name="connsiteX6" fmla="*/ 455964 w 455964"/>
                <a:gd name="connsiteY6" fmla="*/ 329170 h 455964"/>
                <a:gd name="connsiteX7" fmla="*/ 455964 w 455964"/>
                <a:gd name="connsiteY7" fmla="*/ 455964 h 455964"/>
                <a:gd name="connsiteX8" fmla="*/ 329170 w 455964"/>
                <a:gd name="connsiteY8" fmla="*/ 455964 h 455964"/>
                <a:gd name="connsiteX9" fmla="*/ 260965 w 455964"/>
                <a:gd name="connsiteY9" fmla="*/ 455964 h 455964"/>
                <a:gd name="connsiteX10" fmla="*/ 126794 w 455964"/>
                <a:gd name="connsiteY10" fmla="*/ 455964 h 455964"/>
                <a:gd name="connsiteX11" fmla="*/ 0 w 455964"/>
                <a:gd name="connsiteY11" fmla="*/ 329170 h 455964"/>
                <a:gd name="connsiteX12" fmla="*/ 0 w 455964"/>
                <a:gd name="connsiteY12" fmla="*/ 194999 h 455964"/>
                <a:gd name="connsiteX13" fmla="*/ 0 w 455964"/>
                <a:gd name="connsiteY13" fmla="*/ 126794 h 4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64" h="455964">
                  <a:moveTo>
                    <a:pt x="0" y="0"/>
                  </a:moveTo>
                  <a:lnTo>
                    <a:pt x="126794" y="0"/>
                  </a:lnTo>
                  <a:lnTo>
                    <a:pt x="194999" y="0"/>
                  </a:lnTo>
                  <a:lnTo>
                    <a:pt x="329170" y="0"/>
                  </a:lnTo>
                  <a:cubicBezTo>
                    <a:pt x="399196" y="0"/>
                    <a:pt x="455964" y="56768"/>
                    <a:pt x="455964" y="126794"/>
                  </a:cubicBezTo>
                  <a:lnTo>
                    <a:pt x="455964" y="260965"/>
                  </a:lnTo>
                  <a:lnTo>
                    <a:pt x="455964" y="329170"/>
                  </a:lnTo>
                  <a:lnTo>
                    <a:pt x="455964" y="455964"/>
                  </a:lnTo>
                  <a:lnTo>
                    <a:pt x="329170" y="455964"/>
                  </a:lnTo>
                  <a:lnTo>
                    <a:pt x="260965" y="455964"/>
                  </a:lnTo>
                  <a:lnTo>
                    <a:pt x="126794" y="455964"/>
                  </a:lnTo>
                  <a:cubicBezTo>
                    <a:pt x="56768" y="455964"/>
                    <a:pt x="0" y="399196"/>
                    <a:pt x="0" y="329170"/>
                  </a:cubicBezTo>
                  <a:lnTo>
                    <a:pt x="0" y="194999"/>
                  </a:lnTo>
                  <a:lnTo>
                    <a:pt x="0" y="1267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02A9B5C-451D-5440-ACA9-7BCE01D136A0}"/>
                </a:ext>
              </a:extLst>
            </p:cNvPr>
            <p:cNvSpPr/>
            <p:nvPr/>
          </p:nvSpPr>
          <p:spPr>
            <a:xfrm>
              <a:off x="10602704" y="2653047"/>
              <a:ext cx="455964" cy="455964"/>
            </a:xfrm>
            <a:custGeom>
              <a:avLst/>
              <a:gdLst>
                <a:gd name="connsiteX0" fmla="*/ 0 w 455964"/>
                <a:gd name="connsiteY0" fmla="*/ 0 h 455964"/>
                <a:gd name="connsiteX1" fmla="*/ 126794 w 455964"/>
                <a:gd name="connsiteY1" fmla="*/ 0 h 455964"/>
                <a:gd name="connsiteX2" fmla="*/ 194999 w 455964"/>
                <a:gd name="connsiteY2" fmla="*/ 0 h 455964"/>
                <a:gd name="connsiteX3" fmla="*/ 329170 w 455964"/>
                <a:gd name="connsiteY3" fmla="*/ 0 h 455964"/>
                <a:gd name="connsiteX4" fmla="*/ 455964 w 455964"/>
                <a:gd name="connsiteY4" fmla="*/ 126794 h 455964"/>
                <a:gd name="connsiteX5" fmla="*/ 455964 w 455964"/>
                <a:gd name="connsiteY5" fmla="*/ 260965 h 455964"/>
                <a:gd name="connsiteX6" fmla="*/ 455964 w 455964"/>
                <a:gd name="connsiteY6" fmla="*/ 329170 h 455964"/>
                <a:gd name="connsiteX7" fmla="*/ 455964 w 455964"/>
                <a:gd name="connsiteY7" fmla="*/ 455964 h 455964"/>
                <a:gd name="connsiteX8" fmla="*/ 329170 w 455964"/>
                <a:gd name="connsiteY8" fmla="*/ 455964 h 455964"/>
                <a:gd name="connsiteX9" fmla="*/ 260965 w 455964"/>
                <a:gd name="connsiteY9" fmla="*/ 455964 h 455964"/>
                <a:gd name="connsiteX10" fmla="*/ 126794 w 455964"/>
                <a:gd name="connsiteY10" fmla="*/ 455964 h 455964"/>
                <a:gd name="connsiteX11" fmla="*/ 0 w 455964"/>
                <a:gd name="connsiteY11" fmla="*/ 329170 h 455964"/>
                <a:gd name="connsiteX12" fmla="*/ 0 w 455964"/>
                <a:gd name="connsiteY12" fmla="*/ 194999 h 455964"/>
                <a:gd name="connsiteX13" fmla="*/ 0 w 455964"/>
                <a:gd name="connsiteY13" fmla="*/ 126794 h 4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64" h="455964">
                  <a:moveTo>
                    <a:pt x="0" y="0"/>
                  </a:moveTo>
                  <a:lnTo>
                    <a:pt x="126794" y="0"/>
                  </a:lnTo>
                  <a:lnTo>
                    <a:pt x="194999" y="0"/>
                  </a:lnTo>
                  <a:lnTo>
                    <a:pt x="329170" y="0"/>
                  </a:lnTo>
                  <a:cubicBezTo>
                    <a:pt x="399196" y="0"/>
                    <a:pt x="455964" y="56768"/>
                    <a:pt x="455964" y="126794"/>
                  </a:cubicBezTo>
                  <a:lnTo>
                    <a:pt x="455964" y="260965"/>
                  </a:lnTo>
                  <a:lnTo>
                    <a:pt x="455964" y="329170"/>
                  </a:lnTo>
                  <a:lnTo>
                    <a:pt x="455964" y="455964"/>
                  </a:lnTo>
                  <a:lnTo>
                    <a:pt x="329170" y="455964"/>
                  </a:lnTo>
                  <a:lnTo>
                    <a:pt x="260965" y="455964"/>
                  </a:lnTo>
                  <a:lnTo>
                    <a:pt x="126794" y="455964"/>
                  </a:lnTo>
                  <a:cubicBezTo>
                    <a:pt x="56768" y="455964"/>
                    <a:pt x="0" y="399196"/>
                    <a:pt x="0" y="329170"/>
                  </a:cubicBezTo>
                  <a:lnTo>
                    <a:pt x="0" y="194999"/>
                  </a:lnTo>
                  <a:lnTo>
                    <a:pt x="0" y="126794"/>
                  </a:lnTo>
                  <a:close/>
                </a:path>
              </a:pathLst>
            </a:custGeom>
            <a:solidFill>
              <a:srgbClr val="C6E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1607CFA-9CA9-BB48-A55C-0DDB07B8FE9E}"/>
                </a:ext>
              </a:extLst>
            </p:cNvPr>
            <p:cNvSpPr/>
            <p:nvPr/>
          </p:nvSpPr>
          <p:spPr>
            <a:xfrm>
              <a:off x="8854926" y="3411189"/>
              <a:ext cx="455964" cy="455964"/>
            </a:xfrm>
            <a:custGeom>
              <a:avLst/>
              <a:gdLst>
                <a:gd name="connsiteX0" fmla="*/ 0 w 455964"/>
                <a:gd name="connsiteY0" fmla="*/ 0 h 455964"/>
                <a:gd name="connsiteX1" fmla="*/ 126794 w 455964"/>
                <a:gd name="connsiteY1" fmla="*/ 0 h 455964"/>
                <a:gd name="connsiteX2" fmla="*/ 194999 w 455964"/>
                <a:gd name="connsiteY2" fmla="*/ 0 h 455964"/>
                <a:gd name="connsiteX3" fmla="*/ 329170 w 455964"/>
                <a:gd name="connsiteY3" fmla="*/ 0 h 455964"/>
                <a:gd name="connsiteX4" fmla="*/ 455964 w 455964"/>
                <a:gd name="connsiteY4" fmla="*/ 126794 h 455964"/>
                <a:gd name="connsiteX5" fmla="*/ 455964 w 455964"/>
                <a:gd name="connsiteY5" fmla="*/ 260965 h 455964"/>
                <a:gd name="connsiteX6" fmla="*/ 455964 w 455964"/>
                <a:gd name="connsiteY6" fmla="*/ 329170 h 455964"/>
                <a:gd name="connsiteX7" fmla="*/ 455964 w 455964"/>
                <a:gd name="connsiteY7" fmla="*/ 455964 h 455964"/>
                <a:gd name="connsiteX8" fmla="*/ 329170 w 455964"/>
                <a:gd name="connsiteY8" fmla="*/ 455964 h 455964"/>
                <a:gd name="connsiteX9" fmla="*/ 260965 w 455964"/>
                <a:gd name="connsiteY9" fmla="*/ 455964 h 455964"/>
                <a:gd name="connsiteX10" fmla="*/ 126794 w 455964"/>
                <a:gd name="connsiteY10" fmla="*/ 455964 h 455964"/>
                <a:gd name="connsiteX11" fmla="*/ 0 w 455964"/>
                <a:gd name="connsiteY11" fmla="*/ 329170 h 455964"/>
                <a:gd name="connsiteX12" fmla="*/ 0 w 455964"/>
                <a:gd name="connsiteY12" fmla="*/ 194999 h 455964"/>
                <a:gd name="connsiteX13" fmla="*/ 0 w 455964"/>
                <a:gd name="connsiteY13" fmla="*/ 126794 h 4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64" h="455964">
                  <a:moveTo>
                    <a:pt x="0" y="0"/>
                  </a:moveTo>
                  <a:lnTo>
                    <a:pt x="126794" y="0"/>
                  </a:lnTo>
                  <a:lnTo>
                    <a:pt x="194999" y="0"/>
                  </a:lnTo>
                  <a:lnTo>
                    <a:pt x="329170" y="0"/>
                  </a:lnTo>
                  <a:cubicBezTo>
                    <a:pt x="399196" y="0"/>
                    <a:pt x="455964" y="56768"/>
                    <a:pt x="455964" y="126794"/>
                  </a:cubicBezTo>
                  <a:lnTo>
                    <a:pt x="455964" y="260965"/>
                  </a:lnTo>
                  <a:lnTo>
                    <a:pt x="455964" y="329170"/>
                  </a:lnTo>
                  <a:lnTo>
                    <a:pt x="455964" y="455964"/>
                  </a:lnTo>
                  <a:lnTo>
                    <a:pt x="329170" y="455964"/>
                  </a:lnTo>
                  <a:lnTo>
                    <a:pt x="260965" y="455964"/>
                  </a:lnTo>
                  <a:lnTo>
                    <a:pt x="126794" y="455964"/>
                  </a:lnTo>
                  <a:cubicBezTo>
                    <a:pt x="56768" y="455964"/>
                    <a:pt x="0" y="399196"/>
                    <a:pt x="0" y="329170"/>
                  </a:cubicBezTo>
                  <a:lnTo>
                    <a:pt x="0" y="194999"/>
                  </a:lnTo>
                  <a:lnTo>
                    <a:pt x="0" y="126794"/>
                  </a:lnTo>
                  <a:close/>
                </a:path>
              </a:pathLst>
            </a:custGeom>
            <a:solidFill>
              <a:srgbClr val="7862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F1AEEFE-17A2-8C46-9721-7C3F94EDDDDA}"/>
                </a:ext>
              </a:extLst>
            </p:cNvPr>
            <p:cNvSpPr/>
            <p:nvPr/>
          </p:nvSpPr>
          <p:spPr>
            <a:xfrm>
              <a:off x="9728814" y="3411189"/>
              <a:ext cx="455964" cy="455964"/>
            </a:xfrm>
            <a:custGeom>
              <a:avLst/>
              <a:gdLst>
                <a:gd name="connsiteX0" fmla="*/ 0 w 455964"/>
                <a:gd name="connsiteY0" fmla="*/ 0 h 455964"/>
                <a:gd name="connsiteX1" fmla="*/ 126794 w 455964"/>
                <a:gd name="connsiteY1" fmla="*/ 0 h 455964"/>
                <a:gd name="connsiteX2" fmla="*/ 194999 w 455964"/>
                <a:gd name="connsiteY2" fmla="*/ 0 h 455964"/>
                <a:gd name="connsiteX3" fmla="*/ 329170 w 455964"/>
                <a:gd name="connsiteY3" fmla="*/ 0 h 455964"/>
                <a:gd name="connsiteX4" fmla="*/ 455964 w 455964"/>
                <a:gd name="connsiteY4" fmla="*/ 126794 h 455964"/>
                <a:gd name="connsiteX5" fmla="*/ 455964 w 455964"/>
                <a:gd name="connsiteY5" fmla="*/ 260965 h 455964"/>
                <a:gd name="connsiteX6" fmla="*/ 455964 w 455964"/>
                <a:gd name="connsiteY6" fmla="*/ 329170 h 455964"/>
                <a:gd name="connsiteX7" fmla="*/ 455964 w 455964"/>
                <a:gd name="connsiteY7" fmla="*/ 455964 h 455964"/>
                <a:gd name="connsiteX8" fmla="*/ 329170 w 455964"/>
                <a:gd name="connsiteY8" fmla="*/ 455964 h 455964"/>
                <a:gd name="connsiteX9" fmla="*/ 260965 w 455964"/>
                <a:gd name="connsiteY9" fmla="*/ 455964 h 455964"/>
                <a:gd name="connsiteX10" fmla="*/ 126794 w 455964"/>
                <a:gd name="connsiteY10" fmla="*/ 455964 h 455964"/>
                <a:gd name="connsiteX11" fmla="*/ 0 w 455964"/>
                <a:gd name="connsiteY11" fmla="*/ 329170 h 455964"/>
                <a:gd name="connsiteX12" fmla="*/ 0 w 455964"/>
                <a:gd name="connsiteY12" fmla="*/ 194999 h 455964"/>
                <a:gd name="connsiteX13" fmla="*/ 0 w 455964"/>
                <a:gd name="connsiteY13" fmla="*/ 126794 h 4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64" h="455964">
                  <a:moveTo>
                    <a:pt x="0" y="0"/>
                  </a:moveTo>
                  <a:lnTo>
                    <a:pt x="126794" y="0"/>
                  </a:lnTo>
                  <a:lnTo>
                    <a:pt x="194999" y="0"/>
                  </a:lnTo>
                  <a:lnTo>
                    <a:pt x="329170" y="0"/>
                  </a:lnTo>
                  <a:cubicBezTo>
                    <a:pt x="399196" y="0"/>
                    <a:pt x="455964" y="56768"/>
                    <a:pt x="455964" y="126794"/>
                  </a:cubicBezTo>
                  <a:lnTo>
                    <a:pt x="455964" y="260965"/>
                  </a:lnTo>
                  <a:lnTo>
                    <a:pt x="455964" y="329170"/>
                  </a:lnTo>
                  <a:lnTo>
                    <a:pt x="455964" y="455964"/>
                  </a:lnTo>
                  <a:lnTo>
                    <a:pt x="329170" y="455964"/>
                  </a:lnTo>
                  <a:lnTo>
                    <a:pt x="260965" y="455964"/>
                  </a:lnTo>
                  <a:lnTo>
                    <a:pt x="126794" y="455964"/>
                  </a:lnTo>
                  <a:cubicBezTo>
                    <a:pt x="56768" y="455964"/>
                    <a:pt x="0" y="399196"/>
                    <a:pt x="0" y="329170"/>
                  </a:cubicBezTo>
                  <a:lnTo>
                    <a:pt x="0" y="194999"/>
                  </a:lnTo>
                  <a:lnTo>
                    <a:pt x="0" y="126794"/>
                  </a:lnTo>
                  <a:close/>
                </a:path>
              </a:pathLst>
            </a:custGeom>
            <a:solidFill>
              <a:srgbClr val="FEC63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0E699FC-3AC6-7B4C-BB0E-C0FBFB994336}"/>
                </a:ext>
              </a:extLst>
            </p:cNvPr>
            <p:cNvSpPr/>
            <p:nvPr/>
          </p:nvSpPr>
          <p:spPr>
            <a:xfrm>
              <a:off x="10602704" y="3411189"/>
              <a:ext cx="455964" cy="455964"/>
            </a:xfrm>
            <a:custGeom>
              <a:avLst/>
              <a:gdLst>
                <a:gd name="connsiteX0" fmla="*/ 0 w 455964"/>
                <a:gd name="connsiteY0" fmla="*/ 0 h 455964"/>
                <a:gd name="connsiteX1" fmla="*/ 126794 w 455964"/>
                <a:gd name="connsiteY1" fmla="*/ 0 h 455964"/>
                <a:gd name="connsiteX2" fmla="*/ 194999 w 455964"/>
                <a:gd name="connsiteY2" fmla="*/ 0 h 455964"/>
                <a:gd name="connsiteX3" fmla="*/ 329170 w 455964"/>
                <a:gd name="connsiteY3" fmla="*/ 0 h 455964"/>
                <a:gd name="connsiteX4" fmla="*/ 455964 w 455964"/>
                <a:gd name="connsiteY4" fmla="*/ 126794 h 455964"/>
                <a:gd name="connsiteX5" fmla="*/ 455964 w 455964"/>
                <a:gd name="connsiteY5" fmla="*/ 260965 h 455964"/>
                <a:gd name="connsiteX6" fmla="*/ 455964 w 455964"/>
                <a:gd name="connsiteY6" fmla="*/ 329170 h 455964"/>
                <a:gd name="connsiteX7" fmla="*/ 455964 w 455964"/>
                <a:gd name="connsiteY7" fmla="*/ 455964 h 455964"/>
                <a:gd name="connsiteX8" fmla="*/ 329170 w 455964"/>
                <a:gd name="connsiteY8" fmla="*/ 455964 h 455964"/>
                <a:gd name="connsiteX9" fmla="*/ 260965 w 455964"/>
                <a:gd name="connsiteY9" fmla="*/ 455964 h 455964"/>
                <a:gd name="connsiteX10" fmla="*/ 126794 w 455964"/>
                <a:gd name="connsiteY10" fmla="*/ 455964 h 455964"/>
                <a:gd name="connsiteX11" fmla="*/ 0 w 455964"/>
                <a:gd name="connsiteY11" fmla="*/ 329170 h 455964"/>
                <a:gd name="connsiteX12" fmla="*/ 0 w 455964"/>
                <a:gd name="connsiteY12" fmla="*/ 194999 h 455964"/>
                <a:gd name="connsiteX13" fmla="*/ 0 w 455964"/>
                <a:gd name="connsiteY13" fmla="*/ 126794 h 4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64" h="455964">
                  <a:moveTo>
                    <a:pt x="0" y="0"/>
                  </a:moveTo>
                  <a:lnTo>
                    <a:pt x="126794" y="0"/>
                  </a:lnTo>
                  <a:lnTo>
                    <a:pt x="194999" y="0"/>
                  </a:lnTo>
                  <a:lnTo>
                    <a:pt x="329170" y="0"/>
                  </a:lnTo>
                  <a:cubicBezTo>
                    <a:pt x="399196" y="0"/>
                    <a:pt x="455964" y="56768"/>
                    <a:pt x="455964" y="126794"/>
                  </a:cubicBezTo>
                  <a:lnTo>
                    <a:pt x="455964" y="260965"/>
                  </a:lnTo>
                  <a:lnTo>
                    <a:pt x="455964" y="329170"/>
                  </a:lnTo>
                  <a:lnTo>
                    <a:pt x="455964" y="455964"/>
                  </a:lnTo>
                  <a:lnTo>
                    <a:pt x="329170" y="455964"/>
                  </a:lnTo>
                  <a:lnTo>
                    <a:pt x="260965" y="455964"/>
                  </a:lnTo>
                  <a:lnTo>
                    <a:pt x="126794" y="455964"/>
                  </a:lnTo>
                  <a:cubicBezTo>
                    <a:pt x="56768" y="455964"/>
                    <a:pt x="0" y="399196"/>
                    <a:pt x="0" y="329170"/>
                  </a:cubicBezTo>
                  <a:lnTo>
                    <a:pt x="0" y="194999"/>
                  </a:lnTo>
                  <a:lnTo>
                    <a:pt x="0" y="126794"/>
                  </a:lnTo>
                  <a:close/>
                </a:path>
              </a:pathLst>
            </a:custGeom>
            <a:solidFill>
              <a:srgbClr val="F3D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FEC4DC8-7F1C-4644-AF92-C686E15996AE}"/>
              </a:ext>
            </a:extLst>
          </p:cNvPr>
          <p:cNvSpPr txBox="1"/>
          <p:nvPr/>
        </p:nvSpPr>
        <p:spPr>
          <a:xfrm>
            <a:off x="5016731" y="6082325"/>
            <a:ext cx="6041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Work Sans:  </a:t>
            </a:r>
            <a:r>
              <a:rPr lang="en-US" sz="1100" dirty="0">
                <a:hlinkClick r:id="rId4"/>
              </a:rPr>
              <a:t>Link</a:t>
            </a:r>
            <a:endParaRPr lang="en-US" sz="11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1AE085-75FE-A743-8BC1-037312CE4EDA}"/>
              </a:ext>
            </a:extLst>
          </p:cNvPr>
          <p:cNvSpPr txBox="1"/>
          <p:nvPr/>
        </p:nvSpPr>
        <p:spPr>
          <a:xfrm>
            <a:off x="5016731" y="4972675"/>
            <a:ext cx="6411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 Sans:  </a:t>
            </a:r>
            <a:r>
              <a:rPr lang="en-US" sz="1100" dirty="0">
                <a:hlinkClick r:id="rId5"/>
              </a:rPr>
              <a:t>Link</a:t>
            </a:r>
            <a:endParaRPr lang="en-US" sz="11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C0B92D-8253-E44F-8CC0-AF49D862321E}"/>
              </a:ext>
            </a:extLst>
          </p:cNvPr>
          <p:cNvSpPr txBox="1"/>
          <p:nvPr userDrawn="1"/>
        </p:nvSpPr>
        <p:spPr>
          <a:xfrm>
            <a:off x="5016731" y="4028860"/>
            <a:ext cx="6041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/>
              <a:t>Typefaces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7E01FE-044B-CB4C-9DF3-5D0CF9F4F025}"/>
              </a:ext>
            </a:extLst>
          </p:cNvPr>
          <p:cNvSpPr txBox="1"/>
          <p:nvPr/>
        </p:nvSpPr>
        <p:spPr>
          <a:xfrm>
            <a:off x="5016731" y="1274509"/>
            <a:ext cx="6041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/>
              <a:t>Colors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163FFA-8C11-574C-B24B-54E97C722478}"/>
              </a:ext>
            </a:extLst>
          </p:cNvPr>
          <p:cNvCxnSpPr>
            <a:cxnSpLocks/>
          </p:cNvCxnSpPr>
          <p:nvPr/>
        </p:nvCxnSpPr>
        <p:spPr>
          <a:xfrm>
            <a:off x="5112834" y="1574261"/>
            <a:ext cx="6240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5BD9A56-4A60-9049-AED5-D9BEA77A31CF}"/>
              </a:ext>
            </a:extLst>
          </p:cNvPr>
          <p:cNvCxnSpPr>
            <a:cxnSpLocks/>
          </p:cNvCxnSpPr>
          <p:nvPr userDrawn="1"/>
        </p:nvCxnSpPr>
        <p:spPr>
          <a:xfrm>
            <a:off x="5112834" y="4345338"/>
            <a:ext cx="6240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D3A3636-7713-0446-ACF3-99B3DE810A58}"/>
              </a:ext>
            </a:extLst>
          </p:cNvPr>
          <p:cNvSpPr txBox="1"/>
          <p:nvPr/>
        </p:nvSpPr>
        <p:spPr>
          <a:xfrm>
            <a:off x="723512" y="1274509"/>
            <a:ext cx="4082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>
                <a:latin typeface="+mn-lt"/>
              </a:rPr>
              <a:t>Logos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43EEBF1-1040-2142-929B-74C8EB3E3734}"/>
              </a:ext>
            </a:extLst>
          </p:cNvPr>
          <p:cNvCxnSpPr>
            <a:cxnSpLocks/>
          </p:cNvCxnSpPr>
          <p:nvPr/>
        </p:nvCxnSpPr>
        <p:spPr>
          <a:xfrm>
            <a:off x="819615" y="1574261"/>
            <a:ext cx="3947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9DECCA1-14E5-A840-8B05-0401426A5BED}"/>
              </a:ext>
            </a:extLst>
          </p:cNvPr>
          <p:cNvSpPr txBox="1"/>
          <p:nvPr/>
        </p:nvSpPr>
        <p:spPr>
          <a:xfrm>
            <a:off x="723512" y="4040012"/>
            <a:ext cx="4082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/>
              <a:t>Shapes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CB98F43-5533-204C-B912-65ECC9150D0E}"/>
              </a:ext>
            </a:extLst>
          </p:cNvPr>
          <p:cNvCxnSpPr>
            <a:cxnSpLocks/>
          </p:cNvCxnSpPr>
          <p:nvPr/>
        </p:nvCxnSpPr>
        <p:spPr>
          <a:xfrm>
            <a:off x="819615" y="4339764"/>
            <a:ext cx="3947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>
            <a:extLst>
              <a:ext uri="{FF2B5EF4-FFF2-40B4-BE49-F238E27FC236}">
                <a16:creationId xmlns:a16="http://schemas.microsoft.com/office/drawing/2014/main" id="{2CC3E955-B2A6-2548-9FD4-8124956BCE07}"/>
              </a:ext>
            </a:extLst>
          </p:cNvPr>
          <p:cNvSpPr/>
          <p:nvPr/>
        </p:nvSpPr>
        <p:spPr>
          <a:xfrm>
            <a:off x="837554" y="4581867"/>
            <a:ext cx="455964" cy="455964"/>
          </a:xfrm>
          <a:custGeom>
            <a:avLst/>
            <a:gdLst>
              <a:gd name="connsiteX0" fmla="*/ 0 w 455964"/>
              <a:gd name="connsiteY0" fmla="*/ 0 h 455964"/>
              <a:gd name="connsiteX1" fmla="*/ 126794 w 455964"/>
              <a:gd name="connsiteY1" fmla="*/ 0 h 455964"/>
              <a:gd name="connsiteX2" fmla="*/ 194999 w 455964"/>
              <a:gd name="connsiteY2" fmla="*/ 0 h 455964"/>
              <a:gd name="connsiteX3" fmla="*/ 329170 w 455964"/>
              <a:gd name="connsiteY3" fmla="*/ 0 h 455964"/>
              <a:gd name="connsiteX4" fmla="*/ 455964 w 455964"/>
              <a:gd name="connsiteY4" fmla="*/ 126794 h 455964"/>
              <a:gd name="connsiteX5" fmla="*/ 455964 w 455964"/>
              <a:gd name="connsiteY5" fmla="*/ 260965 h 455964"/>
              <a:gd name="connsiteX6" fmla="*/ 455964 w 455964"/>
              <a:gd name="connsiteY6" fmla="*/ 329170 h 455964"/>
              <a:gd name="connsiteX7" fmla="*/ 455964 w 455964"/>
              <a:gd name="connsiteY7" fmla="*/ 455964 h 455964"/>
              <a:gd name="connsiteX8" fmla="*/ 329170 w 455964"/>
              <a:gd name="connsiteY8" fmla="*/ 455964 h 455964"/>
              <a:gd name="connsiteX9" fmla="*/ 260965 w 455964"/>
              <a:gd name="connsiteY9" fmla="*/ 455964 h 455964"/>
              <a:gd name="connsiteX10" fmla="*/ 126794 w 455964"/>
              <a:gd name="connsiteY10" fmla="*/ 455964 h 455964"/>
              <a:gd name="connsiteX11" fmla="*/ 0 w 455964"/>
              <a:gd name="connsiteY11" fmla="*/ 329170 h 455964"/>
              <a:gd name="connsiteX12" fmla="*/ 0 w 455964"/>
              <a:gd name="connsiteY12" fmla="*/ 194999 h 455964"/>
              <a:gd name="connsiteX13" fmla="*/ 0 w 455964"/>
              <a:gd name="connsiteY13" fmla="*/ 126794 h 4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964" h="455964">
                <a:moveTo>
                  <a:pt x="0" y="0"/>
                </a:moveTo>
                <a:lnTo>
                  <a:pt x="126794" y="0"/>
                </a:lnTo>
                <a:lnTo>
                  <a:pt x="194999" y="0"/>
                </a:lnTo>
                <a:lnTo>
                  <a:pt x="329170" y="0"/>
                </a:lnTo>
                <a:cubicBezTo>
                  <a:pt x="399196" y="0"/>
                  <a:pt x="455964" y="56768"/>
                  <a:pt x="455964" y="126794"/>
                </a:cubicBezTo>
                <a:lnTo>
                  <a:pt x="455964" y="260965"/>
                </a:lnTo>
                <a:lnTo>
                  <a:pt x="455964" y="329170"/>
                </a:lnTo>
                <a:lnTo>
                  <a:pt x="455964" y="455964"/>
                </a:lnTo>
                <a:lnTo>
                  <a:pt x="329170" y="455964"/>
                </a:lnTo>
                <a:lnTo>
                  <a:pt x="260965" y="455964"/>
                </a:lnTo>
                <a:lnTo>
                  <a:pt x="126794" y="455964"/>
                </a:lnTo>
                <a:cubicBezTo>
                  <a:pt x="56768" y="455964"/>
                  <a:pt x="0" y="399196"/>
                  <a:pt x="0" y="329170"/>
                </a:cubicBezTo>
                <a:lnTo>
                  <a:pt x="0" y="194999"/>
                </a:lnTo>
                <a:lnTo>
                  <a:pt x="0" y="1267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FE8F99-F6B4-9441-8415-9A9FBE15C5F7}"/>
              </a:ext>
            </a:extLst>
          </p:cNvPr>
          <p:cNvSpPr txBox="1"/>
          <p:nvPr/>
        </p:nvSpPr>
        <p:spPr>
          <a:xfrm>
            <a:off x="5614331" y="1800109"/>
            <a:ext cx="3153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>
                <a:latin typeface="+mn-lt"/>
              </a:rPr>
              <a:t>Primary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3BEFEA-6571-D949-9F24-D48F80856526}"/>
              </a:ext>
            </a:extLst>
          </p:cNvPr>
          <p:cNvSpPr txBox="1"/>
          <p:nvPr/>
        </p:nvSpPr>
        <p:spPr>
          <a:xfrm>
            <a:off x="9545531" y="1800109"/>
            <a:ext cx="1996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>
                <a:latin typeface="+mn-lt"/>
              </a:rPr>
              <a:t>Secondary</a:t>
            </a:r>
          </a:p>
        </p:txBody>
      </p:sp>
      <p:sp>
        <p:nvSpPr>
          <p:cNvPr id="52" name="Title 16">
            <a:extLst>
              <a:ext uri="{FF2B5EF4-FFF2-40B4-BE49-F238E27FC236}">
                <a16:creationId xmlns:a16="http://schemas.microsoft.com/office/drawing/2014/main" id="{13F7D5B6-6687-B24F-AE58-2CA54BEDA691}"/>
              </a:ext>
            </a:extLst>
          </p:cNvPr>
          <p:cNvSpPr txBox="1">
            <a:spLocks/>
          </p:cNvSpPr>
          <p:nvPr userDrawn="1"/>
        </p:nvSpPr>
        <p:spPr>
          <a:xfrm>
            <a:off x="211876" y="228026"/>
            <a:ext cx="11768248" cy="812321"/>
          </a:xfrm>
          <a:custGeom>
            <a:avLst/>
            <a:gdLst>
              <a:gd name="connsiteX0" fmla="*/ 0 w 11255292"/>
              <a:gd name="connsiteY0" fmla="*/ 0 h 812321"/>
              <a:gd name="connsiteX1" fmla="*/ 225890 w 11255292"/>
              <a:gd name="connsiteY1" fmla="*/ 0 h 812321"/>
              <a:gd name="connsiteX2" fmla="*/ 347400 w 11255292"/>
              <a:gd name="connsiteY2" fmla="*/ 0 h 812321"/>
              <a:gd name="connsiteX3" fmla="*/ 457200 w 11255292"/>
              <a:gd name="connsiteY3" fmla="*/ 0 h 812321"/>
              <a:gd name="connsiteX4" fmla="*/ 586432 w 11255292"/>
              <a:gd name="connsiteY4" fmla="*/ 0 h 812321"/>
              <a:gd name="connsiteX5" fmla="*/ 683090 w 11255292"/>
              <a:gd name="connsiteY5" fmla="*/ 0 h 812321"/>
              <a:gd name="connsiteX6" fmla="*/ 804600 w 11255292"/>
              <a:gd name="connsiteY6" fmla="*/ 0 h 812321"/>
              <a:gd name="connsiteX7" fmla="*/ 812322 w 11255292"/>
              <a:gd name="connsiteY7" fmla="*/ 0 h 812321"/>
              <a:gd name="connsiteX8" fmla="*/ 1043632 w 11255292"/>
              <a:gd name="connsiteY8" fmla="*/ 0 h 812321"/>
              <a:gd name="connsiteX9" fmla="*/ 10442971 w 11255292"/>
              <a:gd name="connsiteY9" fmla="*/ 0 h 812321"/>
              <a:gd name="connsiteX10" fmla="*/ 10668860 w 11255292"/>
              <a:gd name="connsiteY10" fmla="*/ 0 h 812321"/>
              <a:gd name="connsiteX11" fmla="*/ 10790371 w 11255292"/>
              <a:gd name="connsiteY11" fmla="*/ 0 h 812321"/>
              <a:gd name="connsiteX12" fmla="*/ 10798092 w 11255292"/>
              <a:gd name="connsiteY12" fmla="*/ 0 h 812321"/>
              <a:gd name="connsiteX13" fmla="*/ 11029403 w 11255292"/>
              <a:gd name="connsiteY13" fmla="*/ 0 h 812321"/>
              <a:gd name="connsiteX14" fmla="*/ 11255292 w 11255292"/>
              <a:gd name="connsiteY14" fmla="*/ 225889 h 812321"/>
              <a:gd name="connsiteX15" fmla="*/ 11255292 w 11255292"/>
              <a:gd name="connsiteY15" fmla="*/ 464921 h 812321"/>
              <a:gd name="connsiteX16" fmla="*/ 11255292 w 11255292"/>
              <a:gd name="connsiteY16" fmla="*/ 586432 h 812321"/>
              <a:gd name="connsiteX17" fmla="*/ 11255292 w 11255292"/>
              <a:gd name="connsiteY17" fmla="*/ 812321 h 812321"/>
              <a:gd name="connsiteX18" fmla="*/ 11029403 w 11255292"/>
              <a:gd name="connsiteY18" fmla="*/ 812321 h 812321"/>
              <a:gd name="connsiteX19" fmla="*/ 10907892 w 11255292"/>
              <a:gd name="connsiteY19" fmla="*/ 812321 h 812321"/>
              <a:gd name="connsiteX20" fmla="*/ 10798092 w 11255292"/>
              <a:gd name="connsiteY20" fmla="*/ 812321 h 812321"/>
              <a:gd name="connsiteX21" fmla="*/ 10668860 w 11255292"/>
              <a:gd name="connsiteY21" fmla="*/ 812321 h 812321"/>
              <a:gd name="connsiteX22" fmla="*/ 1269521 w 11255292"/>
              <a:gd name="connsiteY22" fmla="*/ 812321 h 812321"/>
              <a:gd name="connsiteX23" fmla="*/ 1043632 w 11255292"/>
              <a:gd name="connsiteY23" fmla="*/ 812321 h 812321"/>
              <a:gd name="connsiteX24" fmla="*/ 922122 w 11255292"/>
              <a:gd name="connsiteY24" fmla="*/ 812321 h 812321"/>
              <a:gd name="connsiteX25" fmla="*/ 812322 w 11255292"/>
              <a:gd name="connsiteY25" fmla="*/ 812321 h 812321"/>
              <a:gd name="connsiteX26" fmla="*/ 812321 w 11255292"/>
              <a:gd name="connsiteY26" fmla="*/ 812321 h 812321"/>
              <a:gd name="connsiteX27" fmla="*/ 683090 w 11255292"/>
              <a:gd name="connsiteY27" fmla="*/ 812321 h 812321"/>
              <a:gd name="connsiteX28" fmla="*/ 586432 w 11255292"/>
              <a:gd name="connsiteY28" fmla="*/ 812321 h 812321"/>
              <a:gd name="connsiteX29" fmla="*/ 464921 w 11255292"/>
              <a:gd name="connsiteY29" fmla="*/ 812321 h 812321"/>
              <a:gd name="connsiteX30" fmla="*/ 225890 w 11255292"/>
              <a:gd name="connsiteY30" fmla="*/ 812321 h 812321"/>
              <a:gd name="connsiteX31" fmla="*/ 0 w 11255292"/>
              <a:gd name="connsiteY31" fmla="*/ 586432 h 812321"/>
              <a:gd name="connsiteX32" fmla="*/ 0 w 11255292"/>
              <a:gd name="connsiteY32" fmla="*/ 347400 h 812321"/>
              <a:gd name="connsiteX33" fmla="*/ 0 w 11255292"/>
              <a:gd name="connsiteY33" fmla="*/ 225889 h 81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255292" h="812321">
                <a:moveTo>
                  <a:pt x="0" y="0"/>
                </a:moveTo>
                <a:lnTo>
                  <a:pt x="225890" y="0"/>
                </a:lnTo>
                <a:lnTo>
                  <a:pt x="347400" y="0"/>
                </a:lnTo>
                <a:lnTo>
                  <a:pt x="457200" y="0"/>
                </a:lnTo>
                <a:lnTo>
                  <a:pt x="586432" y="0"/>
                </a:lnTo>
                <a:lnTo>
                  <a:pt x="683090" y="0"/>
                </a:lnTo>
                <a:lnTo>
                  <a:pt x="804600" y="0"/>
                </a:lnTo>
                <a:lnTo>
                  <a:pt x="812322" y="0"/>
                </a:lnTo>
                <a:lnTo>
                  <a:pt x="1043632" y="0"/>
                </a:lnTo>
                <a:lnTo>
                  <a:pt x="10442971" y="0"/>
                </a:lnTo>
                <a:lnTo>
                  <a:pt x="10668860" y="0"/>
                </a:lnTo>
                <a:lnTo>
                  <a:pt x="10790371" y="0"/>
                </a:lnTo>
                <a:lnTo>
                  <a:pt x="10798092" y="0"/>
                </a:lnTo>
                <a:lnTo>
                  <a:pt x="11029403" y="0"/>
                </a:lnTo>
                <a:cubicBezTo>
                  <a:pt x="11154157" y="0"/>
                  <a:pt x="11255292" y="101135"/>
                  <a:pt x="11255292" y="225889"/>
                </a:cubicBezTo>
                <a:lnTo>
                  <a:pt x="11255292" y="464921"/>
                </a:lnTo>
                <a:lnTo>
                  <a:pt x="11255292" y="586432"/>
                </a:lnTo>
                <a:lnTo>
                  <a:pt x="11255292" y="812321"/>
                </a:lnTo>
                <a:lnTo>
                  <a:pt x="11029403" y="812321"/>
                </a:lnTo>
                <a:lnTo>
                  <a:pt x="10907892" y="812321"/>
                </a:lnTo>
                <a:lnTo>
                  <a:pt x="10798092" y="812321"/>
                </a:lnTo>
                <a:lnTo>
                  <a:pt x="10668860" y="812321"/>
                </a:lnTo>
                <a:lnTo>
                  <a:pt x="1269521" y="812321"/>
                </a:lnTo>
                <a:lnTo>
                  <a:pt x="1043632" y="812321"/>
                </a:lnTo>
                <a:lnTo>
                  <a:pt x="922122" y="812321"/>
                </a:lnTo>
                <a:lnTo>
                  <a:pt x="812322" y="812321"/>
                </a:lnTo>
                <a:lnTo>
                  <a:pt x="812321" y="812321"/>
                </a:lnTo>
                <a:lnTo>
                  <a:pt x="683090" y="812321"/>
                </a:lnTo>
                <a:lnTo>
                  <a:pt x="586432" y="812321"/>
                </a:lnTo>
                <a:lnTo>
                  <a:pt x="464921" y="812321"/>
                </a:lnTo>
                <a:lnTo>
                  <a:pt x="225890" y="812321"/>
                </a:lnTo>
                <a:cubicBezTo>
                  <a:pt x="101135" y="812321"/>
                  <a:pt x="0" y="711186"/>
                  <a:pt x="0" y="586432"/>
                </a:cubicBezTo>
                <a:lnTo>
                  <a:pt x="0" y="347400"/>
                </a:lnTo>
                <a:lnTo>
                  <a:pt x="0" y="225889"/>
                </a:lnTo>
                <a:close/>
              </a:path>
            </a:pathLst>
          </a:custGeom>
          <a:gradFill>
            <a:gsLst>
              <a:gs pos="82000">
                <a:srgbClr val="221F2D"/>
              </a:gs>
              <a:gs pos="16000">
                <a:srgbClr val="36598C"/>
              </a:gs>
            </a:gsLst>
            <a:lin ang="5400000" scaled="1"/>
          </a:gradFill>
        </p:spPr>
        <p:txBody>
          <a:bodyPr vert="horz" wrap="square" lIns="3657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Source Serif Pro SemiBold" panose="02040603050405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3" name="Title 3">
            <a:extLst>
              <a:ext uri="{FF2B5EF4-FFF2-40B4-BE49-F238E27FC236}">
                <a16:creationId xmlns:a16="http://schemas.microsoft.com/office/drawing/2014/main" id="{07B6A853-0EE1-0247-B6BB-11C664CB8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429"/>
            <a:ext cx="10515600" cy="538124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</a:defRPr>
            </a:lvl1pPr>
          </a:lstStyle>
          <a:p>
            <a:r>
              <a:rPr lang="en-US" dirty="0"/>
              <a:t>Elements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98AE52B-2F11-BC41-B917-B823F64603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919" y="2148975"/>
            <a:ext cx="2223882" cy="453013"/>
          </a:xfrm>
          <a:prstGeom prst="rect">
            <a:avLst/>
          </a:prstGeom>
        </p:spPr>
      </p:pic>
      <p:pic>
        <p:nvPicPr>
          <p:cNvPr id="55" name="Picture 5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552DB0-0330-D040-983B-618CD8927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9" t="41688" r="22568" b="42194"/>
          <a:stretch/>
        </p:blipFill>
        <p:spPr>
          <a:xfrm>
            <a:off x="1622536" y="3050087"/>
            <a:ext cx="2248111" cy="5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9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6">
            <a:extLst>
              <a:ext uri="{FF2B5EF4-FFF2-40B4-BE49-F238E27FC236}">
                <a16:creationId xmlns:a16="http://schemas.microsoft.com/office/drawing/2014/main" id="{E8556077-A086-CB48-BBCB-7FB01D794DDE}"/>
              </a:ext>
            </a:extLst>
          </p:cNvPr>
          <p:cNvSpPr txBox="1">
            <a:spLocks/>
          </p:cNvSpPr>
          <p:nvPr userDrawn="1"/>
        </p:nvSpPr>
        <p:spPr>
          <a:xfrm>
            <a:off x="211876" y="228026"/>
            <a:ext cx="11768248" cy="812321"/>
          </a:xfrm>
          <a:custGeom>
            <a:avLst/>
            <a:gdLst>
              <a:gd name="connsiteX0" fmla="*/ 0 w 11255292"/>
              <a:gd name="connsiteY0" fmla="*/ 0 h 812321"/>
              <a:gd name="connsiteX1" fmla="*/ 225890 w 11255292"/>
              <a:gd name="connsiteY1" fmla="*/ 0 h 812321"/>
              <a:gd name="connsiteX2" fmla="*/ 347400 w 11255292"/>
              <a:gd name="connsiteY2" fmla="*/ 0 h 812321"/>
              <a:gd name="connsiteX3" fmla="*/ 457200 w 11255292"/>
              <a:gd name="connsiteY3" fmla="*/ 0 h 812321"/>
              <a:gd name="connsiteX4" fmla="*/ 586432 w 11255292"/>
              <a:gd name="connsiteY4" fmla="*/ 0 h 812321"/>
              <a:gd name="connsiteX5" fmla="*/ 683090 w 11255292"/>
              <a:gd name="connsiteY5" fmla="*/ 0 h 812321"/>
              <a:gd name="connsiteX6" fmla="*/ 804600 w 11255292"/>
              <a:gd name="connsiteY6" fmla="*/ 0 h 812321"/>
              <a:gd name="connsiteX7" fmla="*/ 812322 w 11255292"/>
              <a:gd name="connsiteY7" fmla="*/ 0 h 812321"/>
              <a:gd name="connsiteX8" fmla="*/ 1043632 w 11255292"/>
              <a:gd name="connsiteY8" fmla="*/ 0 h 812321"/>
              <a:gd name="connsiteX9" fmla="*/ 10442971 w 11255292"/>
              <a:gd name="connsiteY9" fmla="*/ 0 h 812321"/>
              <a:gd name="connsiteX10" fmla="*/ 10668860 w 11255292"/>
              <a:gd name="connsiteY10" fmla="*/ 0 h 812321"/>
              <a:gd name="connsiteX11" fmla="*/ 10790371 w 11255292"/>
              <a:gd name="connsiteY11" fmla="*/ 0 h 812321"/>
              <a:gd name="connsiteX12" fmla="*/ 10798092 w 11255292"/>
              <a:gd name="connsiteY12" fmla="*/ 0 h 812321"/>
              <a:gd name="connsiteX13" fmla="*/ 11029403 w 11255292"/>
              <a:gd name="connsiteY13" fmla="*/ 0 h 812321"/>
              <a:gd name="connsiteX14" fmla="*/ 11255292 w 11255292"/>
              <a:gd name="connsiteY14" fmla="*/ 225889 h 812321"/>
              <a:gd name="connsiteX15" fmla="*/ 11255292 w 11255292"/>
              <a:gd name="connsiteY15" fmla="*/ 464921 h 812321"/>
              <a:gd name="connsiteX16" fmla="*/ 11255292 w 11255292"/>
              <a:gd name="connsiteY16" fmla="*/ 586432 h 812321"/>
              <a:gd name="connsiteX17" fmla="*/ 11255292 w 11255292"/>
              <a:gd name="connsiteY17" fmla="*/ 812321 h 812321"/>
              <a:gd name="connsiteX18" fmla="*/ 11029403 w 11255292"/>
              <a:gd name="connsiteY18" fmla="*/ 812321 h 812321"/>
              <a:gd name="connsiteX19" fmla="*/ 10907892 w 11255292"/>
              <a:gd name="connsiteY19" fmla="*/ 812321 h 812321"/>
              <a:gd name="connsiteX20" fmla="*/ 10798092 w 11255292"/>
              <a:gd name="connsiteY20" fmla="*/ 812321 h 812321"/>
              <a:gd name="connsiteX21" fmla="*/ 10668860 w 11255292"/>
              <a:gd name="connsiteY21" fmla="*/ 812321 h 812321"/>
              <a:gd name="connsiteX22" fmla="*/ 1269521 w 11255292"/>
              <a:gd name="connsiteY22" fmla="*/ 812321 h 812321"/>
              <a:gd name="connsiteX23" fmla="*/ 1043632 w 11255292"/>
              <a:gd name="connsiteY23" fmla="*/ 812321 h 812321"/>
              <a:gd name="connsiteX24" fmla="*/ 922122 w 11255292"/>
              <a:gd name="connsiteY24" fmla="*/ 812321 h 812321"/>
              <a:gd name="connsiteX25" fmla="*/ 812322 w 11255292"/>
              <a:gd name="connsiteY25" fmla="*/ 812321 h 812321"/>
              <a:gd name="connsiteX26" fmla="*/ 812321 w 11255292"/>
              <a:gd name="connsiteY26" fmla="*/ 812321 h 812321"/>
              <a:gd name="connsiteX27" fmla="*/ 683090 w 11255292"/>
              <a:gd name="connsiteY27" fmla="*/ 812321 h 812321"/>
              <a:gd name="connsiteX28" fmla="*/ 586432 w 11255292"/>
              <a:gd name="connsiteY28" fmla="*/ 812321 h 812321"/>
              <a:gd name="connsiteX29" fmla="*/ 464921 w 11255292"/>
              <a:gd name="connsiteY29" fmla="*/ 812321 h 812321"/>
              <a:gd name="connsiteX30" fmla="*/ 225890 w 11255292"/>
              <a:gd name="connsiteY30" fmla="*/ 812321 h 812321"/>
              <a:gd name="connsiteX31" fmla="*/ 0 w 11255292"/>
              <a:gd name="connsiteY31" fmla="*/ 586432 h 812321"/>
              <a:gd name="connsiteX32" fmla="*/ 0 w 11255292"/>
              <a:gd name="connsiteY32" fmla="*/ 347400 h 812321"/>
              <a:gd name="connsiteX33" fmla="*/ 0 w 11255292"/>
              <a:gd name="connsiteY33" fmla="*/ 225889 h 81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255292" h="812321">
                <a:moveTo>
                  <a:pt x="0" y="0"/>
                </a:moveTo>
                <a:lnTo>
                  <a:pt x="225890" y="0"/>
                </a:lnTo>
                <a:lnTo>
                  <a:pt x="347400" y="0"/>
                </a:lnTo>
                <a:lnTo>
                  <a:pt x="457200" y="0"/>
                </a:lnTo>
                <a:lnTo>
                  <a:pt x="586432" y="0"/>
                </a:lnTo>
                <a:lnTo>
                  <a:pt x="683090" y="0"/>
                </a:lnTo>
                <a:lnTo>
                  <a:pt x="804600" y="0"/>
                </a:lnTo>
                <a:lnTo>
                  <a:pt x="812322" y="0"/>
                </a:lnTo>
                <a:lnTo>
                  <a:pt x="1043632" y="0"/>
                </a:lnTo>
                <a:lnTo>
                  <a:pt x="10442971" y="0"/>
                </a:lnTo>
                <a:lnTo>
                  <a:pt x="10668860" y="0"/>
                </a:lnTo>
                <a:lnTo>
                  <a:pt x="10790371" y="0"/>
                </a:lnTo>
                <a:lnTo>
                  <a:pt x="10798092" y="0"/>
                </a:lnTo>
                <a:lnTo>
                  <a:pt x="11029403" y="0"/>
                </a:lnTo>
                <a:cubicBezTo>
                  <a:pt x="11154157" y="0"/>
                  <a:pt x="11255292" y="101135"/>
                  <a:pt x="11255292" y="225889"/>
                </a:cubicBezTo>
                <a:lnTo>
                  <a:pt x="11255292" y="464921"/>
                </a:lnTo>
                <a:lnTo>
                  <a:pt x="11255292" y="586432"/>
                </a:lnTo>
                <a:lnTo>
                  <a:pt x="11255292" y="812321"/>
                </a:lnTo>
                <a:lnTo>
                  <a:pt x="11029403" y="812321"/>
                </a:lnTo>
                <a:lnTo>
                  <a:pt x="10907892" y="812321"/>
                </a:lnTo>
                <a:lnTo>
                  <a:pt x="10798092" y="812321"/>
                </a:lnTo>
                <a:lnTo>
                  <a:pt x="10668860" y="812321"/>
                </a:lnTo>
                <a:lnTo>
                  <a:pt x="1269521" y="812321"/>
                </a:lnTo>
                <a:lnTo>
                  <a:pt x="1043632" y="812321"/>
                </a:lnTo>
                <a:lnTo>
                  <a:pt x="922122" y="812321"/>
                </a:lnTo>
                <a:lnTo>
                  <a:pt x="812322" y="812321"/>
                </a:lnTo>
                <a:lnTo>
                  <a:pt x="812321" y="812321"/>
                </a:lnTo>
                <a:lnTo>
                  <a:pt x="683090" y="812321"/>
                </a:lnTo>
                <a:lnTo>
                  <a:pt x="586432" y="812321"/>
                </a:lnTo>
                <a:lnTo>
                  <a:pt x="464921" y="812321"/>
                </a:lnTo>
                <a:lnTo>
                  <a:pt x="225890" y="812321"/>
                </a:lnTo>
                <a:cubicBezTo>
                  <a:pt x="101135" y="812321"/>
                  <a:pt x="0" y="711186"/>
                  <a:pt x="0" y="586432"/>
                </a:cubicBezTo>
                <a:lnTo>
                  <a:pt x="0" y="347400"/>
                </a:lnTo>
                <a:lnTo>
                  <a:pt x="0" y="225889"/>
                </a:lnTo>
                <a:close/>
              </a:path>
            </a:pathLst>
          </a:custGeom>
          <a:gradFill>
            <a:gsLst>
              <a:gs pos="82000">
                <a:srgbClr val="221F2D"/>
              </a:gs>
              <a:gs pos="16000">
                <a:srgbClr val="36598C"/>
              </a:gs>
            </a:gsLst>
            <a:lin ang="5400000" scaled="1"/>
          </a:gradFill>
        </p:spPr>
        <p:txBody>
          <a:bodyPr vert="horz" wrap="square" lIns="3657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Source Serif Pro SemiBold" panose="02040603050405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753113-08C9-A44A-98ED-92E73B98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429"/>
            <a:ext cx="10515600" cy="538124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61FA039C-8A36-9A48-B005-A67A4D8EFD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254512"/>
            <a:ext cx="10515600" cy="491768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b="0" i="0">
                <a:latin typeface="Source Serif Pro Light" panose="02040303050405020204" pitchFamily="18" charset="0"/>
                <a:ea typeface="Source Serif Pro Light" panose="02040303050405020204" pitchFamily="18" charset="0"/>
              </a:defRPr>
            </a:lvl1pPr>
            <a:lvl2pPr>
              <a:spcAft>
                <a:spcPts val="600"/>
              </a:spcAft>
              <a:defRPr b="0" i="0">
                <a:latin typeface="Source Serif Pro Light" panose="02040303050405020204" pitchFamily="18" charset="0"/>
                <a:ea typeface="Source Serif Pro Light" panose="02040303050405020204" pitchFamily="18" charset="0"/>
              </a:defRPr>
            </a:lvl2pPr>
            <a:lvl3pPr>
              <a:spcAft>
                <a:spcPts val="600"/>
              </a:spcAft>
              <a:defRPr b="0" i="0">
                <a:latin typeface="Source Serif Pro Light" panose="02040303050405020204" pitchFamily="18" charset="0"/>
                <a:ea typeface="Source Serif Pro Light" panose="02040303050405020204" pitchFamily="18" charset="0"/>
              </a:defRPr>
            </a:lvl3pPr>
            <a:lvl4pPr>
              <a:spcAft>
                <a:spcPts val="600"/>
              </a:spcAft>
              <a:defRPr b="0" i="0">
                <a:latin typeface="Source Serif Pro Light" panose="02040303050405020204" pitchFamily="18" charset="0"/>
                <a:ea typeface="Source Serif Pro Light" panose="02040303050405020204" pitchFamily="18" charset="0"/>
              </a:defRPr>
            </a:lvl4pPr>
            <a:lvl5pPr>
              <a:spcAft>
                <a:spcPts val="600"/>
              </a:spcAft>
              <a:defRPr b="0" i="0">
                <a:latin typeface="Source Serif Pro Light" panose="02040303050405020204" pitchFamily="18" charset="0"/>
                <a:ea typeface="Source Serif Pro Light" panose="020403030504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FBED5-76EF-B84B-833B-24F113FC1186}"/>
              </a:ext>
            </a:extLst>
          </p:cNvPr>
          <p:cNvSpPr txBox="1"/>
          <p:nvPr userDrawn="1"/>
        </p:nvSpPr>
        <p:spPr>
          <a:xfrm>
            <a:off x="11496907" y="6400231"/>
            <a:ext cx="546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7263-17A7-F645-A305-10F513A9B66B}" type="slidenum">
              <a:rPr lang="en-US" sz="105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dirty="0"/>
          </a:p>
        </p:txBody>
      </p: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168B92-B479-7247-95C4-2F5915349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9" t="41688" r="22568" b="42194"/>
          <a:stretch/>
        </p:blipFill>
        <p:spPr>
          <a:xfrm>
            <a:off x="10211040" y="6383867"/>
            <a:ext cx="1181584" cy="2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12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744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8F69F-49B4-EA47-916D-8BC7F486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931709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97BCC8-EE33-5D4A-B3AA-2658D720470E}"/>
              </a:ext>
            </a:extLst>
          </p:cNvPr>
          <p:cNvSpPr txBox="1"/>
          <p:nvPr userDrawn="1"/>
        </p:nvSpPr>
        <p:spPr>
          <a:xfrm>
            <a:off x="11496907" y="6400231"/>
            <a:ext cx="546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7263-17A7-F645-A305-10F513A9B66B}" type="slidenum">
              <a:rPr lang="en-US" sz="105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dirty="0"/>
          </a:p>
        </p:txBody>
      </p:sp>
      <p:sp>
        <p:nvSpPr>
          <p:cNvPr id="16" name="Title 16">
            <a:extLst>
              <a:ext uri="{FF2B5EF4-FFF2-40B4-BE49-F238E27FC236}">
                <a16:creationId xmlns:a16="http://schemas.microsoft.com/office/drawing/2014/main" id="{D5BD1F00-2098-1C43-B587-048D10BE0CFB}"/>
              </a:ext>
            </a:extLst>
          </p:cNvPr>
          <p:cNvSpPr txBox="1">
            <a:spLocks/>
          </p:cNvSpPr>
          <p:nvPr userDrawn="1"/>
        </p:nvSpPr>
        <p:spPr>
          <a:xfrm>
            <a:off x="211876" y="228026"/>
            <a:ext cx="11768248" cy="812321"/>
          </a:xfrm>
          <a:custGeom>
            <a:avLst/>
            <a:gdLst>
              <a:gd name="connsiteX0" fmla="*/ 0 w 11255292"/>
              <a:gd name="connsiteY0" fmla="*/ 0 h 812321"/>
              <a:gd name="connsiteX1" fmla="*/ 225890 w 11255292"/>
              <a:gd name="connsiteY1" fmla="*/ 0 h 812321"/>
              <a:gd name="connsiteX2" fmla="*/ 347400 w 11255292"/>
              <a:gd name="connsiteY2" fmla="*/ 0 h 812321"/>
              <a:gd name="connsiteX3" fmla="*/ 457200 w 11255292"/>
              <a:gd name="connsiteY3" fmla="*/ 0 h 812321"/>
              <a:gd name="connsiteX4" fmla="*/ 586432 w 11255292"/>
              <a:gd name="connsiteY4" fmla="*/ 0 h 812321"/>
              <a:gd name="connsiteX5" fmla="*/ 683090 w 11255292"/>
              <a:gd name="connsiteY5" fmla="*/ 0 h 812321"/>
              <a:gd name="connsiteX6" fmla="*/ 804600 w 11255292"/>
              <a:gd name="connsiteY6" fmla="*/ 0 h 812321"/>
              <a:gd name="connsiteX7" fmla="*/ 812322 w 11255292"/>
              <a:gd name="connsiteY7" fmla="*/ 0 h 812321"/>
              <a:gd name="connsiteX8" fmla="*/ 1043632 w 11255292"/>
              <a:gd name="connsiteY8" fmla="*/ 0 h 812321"/>
              <a:gd name="connsiteX9" fmla="*/ 10442971 w 11255292"/>
              <a:gd name="connsiteY9" fmla="*/ 0 h 812321"/>
              <a:gd name="connsiteX10" fmla="*/ 10668860 w 11255292"/>
              <a:gd name="connsiteY10" fmla="*/ 0 h 812321"/>
              <a:gd name="connsiteX11" fmla="*/ 10790371 w 11255292"/>
              <a:gd name="connsiteY11" fmla="*/ 0 h 812321"/>
              <a:gd name="connsiteX12" fmla="*/ 10798092 w 11255292"/>
              <a:gd name="connsiteY12" fmla="*/ 0 h 812321"/>
              <a:gd name="connsiteX13" fmla="*/ 11029403 w 11255292"/>
              <a:gd name="connsiteY13" fmla="*/ 0 h 812321"/>
              <a:gd name="connsiteX14" fmla="*/ 11255292 w 11255292"/>
              <a:gd name="connsiteY14" fmla="*/ 225889 h 812321"/>
              <a:gd name="connsiteX15" fmla="*/ 11255292 w 11255292"/>
              <a:gd name="connsiteY15" fmla="*/ 464921 h 812321"/>
              <a:gd name="connsiteX16" fmla="*/ 11255292 w 11255292"/>
              <a:gd name="connsiteY16" fmla="*/ 586432 h 812321"/>
              <a:gd name="connsiteX17" fmla="*/ 11255292 w 11255292"/>
              <a:gd name="connsiteY17" fmla="*/ 812321 h 812321"/>
              <a:gd name="connsiteX18" fmla="*/ 11029403 w 11255292"/>
              <a:gd name="connsiteY18" fmla="*/ 812321 h 812321"/>
              <a:gd name="connsiteX19" fmla="*/ 10907892 w 11255292"/>
              <a:gd name="connsiteY19" fmla="*/ 812321 h 812321"/>
              <a:gd name="connsiteX20" fmla="*/ 10798092 w 11255292"/>
              <a:gd name="connsiteY20" fmla="*/ 812321 h 812321"/>
              <a:gd name="connsiteX21" fmla="*/ 10668860 w 11255292"/>
              <a:gd name="connsiteY21" fmla="*/ 812321 h 812321"/>
              <a:gd name="connsiteX22" fmla="*/ 1269521 w 11255292"/>
              <a:gd name="connsiteY22" fmla="*/ 812321 h 812321"/>
              <a:gd name="connsiteX23" fmla="*/ 1043632 w 11255292"/>
              <a:gd name="connsiteY23" fmla="*/ 812321 h 812321"/>
              <a:gd name="connsiteX24" fmla="*/ 922122 w 11255292"/>
              <a:gd name="connsiteY24" fmla="*/ 812321 h 812321"/>
              <a:gd name="connsiteX25" fmla="*/ 812322 w 11255292"/>
              <a:gd name="connsiteY25" fmla="*/ 812321 h 812321"/>
              <a:gd name="connsiteX26" fmla="*/ 812321 w 11255292"/>
              <a:gd name="connsiteY26" fmla="*/ 812321 h 812321"/>
              <a:gd name="connsiteX27" fmla="*/ 683090 w 11255292"/>
              <a:gd name="connsiteY27" fmla="*/ 812321 h 812321"/>
              <a:gd name="connsiteX28" fmla="*/ 586432 w 11255292"/>
              <a:gd name="connsiteY28" fmla="*/ 812321 h 812321"/>
              <a:gd name="connsiteX29" fmla="*/ 464921 w 11255292"/>
              <a:gd name="connsiteY29" fmla="*/ 812321 h 812321"/>
              <a:gd name="connsiteX30" fmla="*/ 225890 w 11255292"/>
              <a:gd name="connsiteY30" fmla="*/ 812321 h 812321"/>
              <a:gd name="connsiteX31" fmla="*/ 0 w 11255292"/>
              <a:gd name="connsiteY31" fmla="*/ 586432 h 812321"/>
              <a:gd name="connsiteX32" fmla="*/ 0 w 11255292"/>
              <a:gd name="connsiteY32" fmla="*/ 347400 h 812321"/>
              <a:gd name="connsiteX33" fmla="*/ 0 w 11255292"/>
              <a:gd name="connsiteY33" fmla="*/ 225889 h 81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255292" h="812321">
                <a:moveTo>
                  <a:pt x="0" y="0"/>
                </a:moveTo>
                <a:lnTo>
                  <a:pt x="225890" y="0"/>
                </a:lnTo>
                <a:lnTo>
                  <a:pt x="347400" y="0"/>
                </a:lnTo>
                <a:lnTo>
                  <a:pt x="457200" y="0"/>
                </a:lnTo>
                <a:lnTo>
                  <a:pt x="586432" y="0"/>
                </a:lnTo>
                <a:lnTo>
                  <a:pt x="683090" y="0"/>
                </a:lnTo>
                <a:lnTo>
                  <a:pt x="804600" y="0"/>
                </a:lnTo>
                <a:lnTo>
                  <a:pt x="812322" y="0"/>
                </a:lnTo>
                <a:lnTo>
                  <a:pt x="1043632" y="0"/>
                </a:lnTo>
                <a:lnTo>
                  <a:pt x="10442971" y="0"/>
                </a:lnTo>
                <a:lnTo>
                  <a:pt x="10668860" y="0"/>
                </a:lnTo>
                <a:lnTo>
                  <a:pt x="10790371" y="0"/>
                </a:lnTo>
                <a:lnTo>
                  <a:pt x="10798092" y="0"/>
                </a:lnTo>
                <a:lnTo>
                  <a:pt x="11029403" y="0"/>
                </a:lnTo>
                <a:cubicBezTo>
                  <a:pt x="11154157" y="0"/>
                  <a:pt x="11255292" y="101135"/>
                  <a:pt x="11255292" y="225889"/>
                </a:cubicBezTo>
                <a:lnTo>
                  <a:pt x="11255292" y="464921"/>
                </a:lnTo>
                <a:lnTo>
                  <a:pt x="11255292" y="586432"/>
                </a:lnTo>
                <a:lnTo>
                  <a:pt x="11255292" y="812321"/>
                </a:lnTo>
                <a:lnTo>
                  <a:pt x="11029403" y="812321"/>
                </a:lnTo>
                <a:lnTo>
                  <a:pt x="10907892" y="812321"/>
                </a:lnTo>
                <a:lnTo>
                  <a:pt x="10798092" y="812321"/>
                </a:lnTo>
                <a:lnTo>
                  <a:pt x="10668860" y="812321"/>
                </a:lnTo>
                <a:lnTo>
                  <a:pt x="1269521" y="812321"/>
                </a:lnTo>
                <a:lnTo>
                  <a:pt x="1043632" y="812321"/>
                </a:lnTo>
                <a:lnTo>
                  <a:pt x="922122" y="812321"/>
                </a:lnTo>
                <a:lnTo>
                  <a:pt x="812322" y="812321"/>
                </a:lnTo>
                <a:lnTo>
                  <a:pt x="812321" y="812321"/>
                </a:lnTo>
                <a:lnTo>
                  <a:pt x="683090" y="812321"/>
                </a:lnTo>
                <a:lnTo>
                  <a:pt x="586432" y="812321"/>
                </a:lnTo>
                <a:lnTo>
                  <a:pt x="464921" y="812321"/>
                </a:lnTo>
                <a:lnTo>
                  <a:pt x="225890" y="812321"/>
                </a:lnTo>
                <a:cubicBezTo>
                  <a:pt x="101135" y="812321"/>
                  <a:pt x="0" y="711186"/>
                  <a:pt x="0" y="586432"/>
                </a:cubicBezTo>
                <a:lnTo>
                  <a:pt x="0" y="347400"/>
                </a:lnTo>
                <a:lnTo>
                  <a:pt x="0" y="225889"/>
                </a:lnTo>
                <a:close/>
              </a:path>
            </a:pathLst>
          </a:custGeom>
          <a:gradFill>
            <a:gsLst>
              <a:gs pos="82000">
                <a:srgbClr val="221F2D"/>
              </a:gs>
              <a:gs pos="16000">
                <a:srgbClr val="36598C"/>
              </a:gs>
            </a:gsLst>
            <a:lin ang="5400000" scaled="1"/>
          </a:gradFill>
        </p:spPr>
        <p:txBody>
          <a:bodyPr vert="horz" wrap="square" lIns="3657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Source Serif Pro SemiBold" panose="02040603050405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8F854F50-A7B9-8A47-923B-712B0158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429"/>
            <a:ext cx="10515600" cy="538124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E1DF6A34-FDE8-8242-938D-D6BA582875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254512"/>
            <a:ext cx="10515600" cy="491768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b="0" i="0">
                <a:latin typeface="Source Serif Pro Light" panose="02040303050405020204" pitchFamily="18" charset="0"/>
                <a:ea typeface="Source Serif Pro Light" panose="02040303050405020204" pitchFamily="18" charset="0"/>
              </a:defRPr>
            </a:lvl1pPr>
            <a:lvl2pPr>
              <a:spcAft>
                <a:spcPts val="600"/>
              </a:spcAft>
              <a:defRPr b="0" i="0">
                <a:latin typeface="Source Serif Pro Light" panose="02040303050405020204" pitchFamily="18" charset="0"/>
                <a:ea typeface="Source Serif Pro Light" panose="02040303050405020204" pitchFamily="18" charset="0"/>
              </a:defRPr>
            </a:lvl2pPr>
            <a:lvl3pPr>
              <a:spcAft>
                <a:spcPts val="600"/>
              </a:spcAft>
              <a:defRPr b="0" i="0">
                <a:latin typeface="Source Serif Pro Light" panose="02040303050405020204" pitchFamily="18" charset="0"/>
                <a:ea typeface="Source Serif Pro Light" panose="02040303050405020204" pitchFamily="18" charset="0"/>
              </a:defRPr>
            </a:lvl3pPr>
            <a:lvl4pPr>
              <a:spcAft>
                <a:spcPts val="600"/>
              </a:spcAft>
              <a:defRPr b="0" i="0">
                <a:latin typeface="Source Serif Pro Light" panose="02040303050405020204" pitchFamily="18" charset="0"/>
                <a:ea typeface="Source Serif Pro Light" panose="02040303050405020204" pitchFamily="18" charset="0"/>
              </a:defRPr>
            </a:lvl4pPr>
            <a:lvl5pPr>
              <a:spcAft>
                <a:spcPts val="600"/>
              </a:spcAft>
              <a:defRPr b="0" i="0">
                <a:latin typeface="Source Serif Pro Light" panose="02040303050405020204" pitchFamily="18" charset="0"/>
                <a:ea typeface="Source Serif Pro Light" panose="020403030504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62ED60-28D0-2C49-A1FC-03994AF12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9" t="41688" r="22568" b="42194"/>
          <a:stretch/>
        </p:blipFill>
        <p:spPr>
          <a:xfrm>
            <a:off x="10211040" y="6383867"/>
            <a:ext cx="1181584" cy="2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7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4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3FA2923-DF06-E642-A840-CF51EA05DC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330EE0-A3A4-404C-BE36-1D21E56829DD}"/>
              </a:ext>
            </a:extLst>
          </p:cNvPr>
          <p:cNvCxnSpPr>
            <a:cxnSpLocks/>
          </p:cNvCxnSpPr>
          <p:nvPr userDrawn="1"/>
        </p:nvCxnSpPr>
        <p:spPr>
          <a:xfrm>
            <a:off x="838200" y="9051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EFEE9A97-2494-4D42-A198-5CD00899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1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A006C030-DF1F-7A4C-9591-0722649053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182029"/>
            <a:ext cx="10515600" cy="49901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68921-D79E-014F-BDD8-D0D95E5E86C2}"/>
              </a:ext>
            </a:extLst>
          </p:cNvPr>
          <p:cNvSpPr txBox="1"/>
          <p:nvPr userDrawn="1"/>
        </p:nvSpPr>
        <p:spPr>
          <a:xfrm>
            <a:off x="11496907" y="6400231"/>
            <a:ext cx="546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7263-17A7-F645-A305-10F513A9B66B}" type="slidenum">
              <a:rPr lang="en-US" sz="1050" smtClean="0">
                <a:solidFill>
                  <a:schemeClr val="bg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137E4D-610F-7143-8918-2ADBED558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2248" y="6392660"/>
            <a:ext cx="1243119" cy="2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4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2EA5066-6E8B-0C47-A85C-B5F7C3137F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16">
            <a:extLst>
              <a:ext uri="{FF2B5EF4-FFF2-40B4-BE49-F238E27FC236}">
                <a16:creationId xmlns:a16="http://schemas.microsoft.com/office/drawing/2014/main" id="{F6CD0FC6-C90D-8B47-9F58-D1A726FD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6" y="228025"/>
            <a:ext cx="11768248" cy="812321"/>
          </a:xfrm>
          <a:custGeom>
            <a:avLst/>
            <a:gdLst>
              <a:gd name="connsiteX0" fmla="*/ 0 w 11255292"/>
              <a:gd name="connsiteY0" fmla="*/ 0 h 812321"/>
              <a:gd name="connsiteX1" fmla="*/ 225890 w 11255292"/>
              <a:gd name="connsiteY1" fmla="*/ 0 h 812321"/>
              <a:gd name="connsiteX2" fmla="*/ 347400 w 11255292"/>
              <a:gd name="connsiteY2" fmla="*/ 0 h 812321"/>
              <a:gd name="connsiteX3" fmla="*/ 457200 w 11255292"/>
              <a:gd name="connsiteY3" fmla="*/ 0 h 812321"/>
              <a:gd name="connsiteX4" fmla="*/ 586432 w 11255292"/>
              <a:gd name="connsiteY4" fmla="*/ 0 h 812321"/>
              <a:gd name="connsiteX5" fmla="*/ 683090 w 11255292"/>
              <a:gd name="connsiteY5" fmla="*/ 0 h 812321"/>
              <a:gd name="connsiteX6" fmla="*/ 804600 w 11255292"/>
              <a:gd name="connsiteY6" fmla="*/ 0 h 812321"/>
              <a:gd name="connsiteX7" fmla="*/ 812322 w 11255292"/>
              <a:gd name="connsiteY7" fmla="*/ 0 h 812321"/>
              <a:gd name="connsiteX8" fmla="*/ 1043632 w 11255292"/>
              <a:gd name="connsiteY8" fmla="*/ 0 h 812321"/>
              <a:gd name="connsiteX9" fmla="*/ 10442971 w 11255292"/>
              <a:gd name="connsiteY9" fmla="*/ 0 h 812321"/>
              <a:gd name="connsiteX10" fmla="*/ 10668860 w 11255292"/>
              <a:gd name="connsiteY10" fmla="*/ 0 h 812321"/>
              <a:gd name="connsiteX11" fmla="*/ 10790371 w 11255292"/>
              <a:gd name="connsiteY11" fmla="*/ 0 h 812321"/>
              <a:gd name="connsiteX12" fmla="*/ 10798092 w 11255292"/>
              <a:gd name="connsiteY12" fmla="*/ 0 h 812321"/>
              <a:gd name="connsiteX13" fmla="*/ 11029403 w 11255292"/>
              <a:gd name="connsiteY13" fmla="*/ 0 h 812321"/>
              <a:gd name="connsiteX14" fmla="*/ 11255292 w 11255292"/>
              <a:gd name="connsiteY14" fmla="*/ 225889 h 812321"/>
              <a:gd name="connsiteX15" fmla="*/ 11255292 w 11255292"/>
              <a:gd name="connsiteY15" fmla="*/ 464921 h 812321"/>
              <a:gd name="connsiteX16" fmla="*/ 11255292 w 11255292"/>
              <a:gd name="connsiteY16" fmla="*/ 586432 h 812321"/>
              <a:gd name="connsiteX17" fmla="*/ 11255292 w 11255292"/>
              <a:gd name="connsiteY17" fmla="*/ 812321 h 812321"/>
              <a:gd name="connsiteX18" fmla="*/ 11029403 w 11255292"/>
              <a:gd name="connsiteY18" fmla="*/ 812321 h 812321"/>
              <a:gd name="connsiteX19" fmla="*/ 10907892 w 11255292"/>
              <a:gd name="connsiteY19" fmla="*/ 812321 h 812321"/>
              <a:gd name="connsiteX20" fmla="*/ 10798092 w 11255292"/>
              <a:gd name="connsiteY20" fmla="*/ 812321 h 812321"/>
              <a:gd name="connsiteX21" fmla="*/ 10668860 w 11255292"/>
              <a:gd name="connsiteY21" fmla="*/ 812321 h 812321"/>
              <a:gd name="connsiteX22" fmla="*/ 1269521 w 11255292"/>
              <a:gd name="connsiteY22" fmla="*/ 812321 h 812321"/>
              <a:gd name="connsiteX23" fmla="*/ 1043632 w 11255292"/>
              <a:gd name="connsiteY23" fmla="*/ 812321 h 812321"/>
              <a:gd name="connsiteX24" fmla="*/ 922122 w 11255292"/>
              <a:gd name="connsiteY24" fmla="*/ 812321 h 812321"/>
              <a:gd name="connsiteX25" fmla="*/ 812322 w 11255292"/>
              <a:gd name="connsiteY25" fmla="*/ 812321 h 812321"/>
              <a:gd name="connsiteX26" fmla="*/ 812321 w 11255292"/>
              <a:gd name="connsiteY26" fmla="*/ 812321 h 812321"/>
              <a:gd name="connsiteX27" fmla="*/ 683090 w 11255292"/>
              <a:gd name="connsiteY27" fmla="*/ 812321 h 812321"/>
              <a:gd name="connsiteX28" fmla="*/ 586432 w 11255292"/>
              <a:gd name="connsiteY28" fmla="*/ 812321 h 812321"/>
              <a:gd name="connsiteX29" fmla="*/ 464921 w 11255292"/>
              <a:gd name="connsiteY29" fmla="*/ 812321 h 812321"/>
              <a:gd name="connsiteX30" fmla="*/ 225890 w 11255292"/>
              <a:gd name="connsiteY30" fmla="*/ 812321 h 812321"/>
              <a:gd name="connsiteX31" fmla="*/ 0 w 11255292"/>
              <a:gd name="connsiteY31" fmla="*/ 586432 h 812321"/>
              <a:gd name="connsiteX32" fmla="*/ 0 w 11255292"/>
              <a:gd name="connsiteY32" fmla="*/ 347400 h 812321"/>
              <a:gd name="connsiteX33" fmla="*/ 0 w 11255292"/>
              <a:gd name="connsiteY33" fmla="*/ 225889 h 81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255292" h="812321">
                <a:moveTo>
                  <a:pt x="0" y="0"/>
                </a:moveTo>
                <a:lnTo>
                  <a:pt x="225890" y="0"/>
                </a:lnTo>
                <a:lnTo>
                  <a:pt x="347400" y="0"/>
                </a:lnTo>
                <a:lnTo>
                  <a:pt x="457200" y="0"/>
                </a:lnTo>
                <a:lnTo>
                  <a:pt x="586432" y="0"/>
                </a:lnTo>
                <a:lnTo>
                  <a:pt x="683090" y="0"/>
                </a:lnTo>
                <a:lnTo>
                  <a:pt x="804600" y="0"/>
                </a:lnTo>
                <a:lnTo>
                  <a:pt x="812322" y="0"/>
                </a:lnTo>
                <a:lnTo>
                  <a:pt x="1043632" y="0"/>
                </a:lnTo>
                <a:lnTo>
                  <a:pt x="10442971" y="0"/>
                </a:lnTo>
                <a:lnTo>
                  <a:pt x="10668860" y="0"/>
                </a:lnTo>
                <a:lnTo>
                  <a:pt x="10790371" y="0"/>
                </a:lnTo>
                <a:lnTo>
                  <a:pt x="10798092" y="0"/>
                </a:lnTo>
                <a:lnTo>
                  <a:pt x="11029403" y="0"/>
                </a:lnTo>
                <a:cubicBezTo>
                  <a:pt x="11154157" y="0"/>
                  <a:pt x="11255292" y="101135"/>
                  <a:pt x="11255292" y="225889"/>
                </a:cubicBezTo>
                <a:lnTo>
                  <a:pt x="11255292" y="464921"/>
                </a:lnTo>
                <a:lnTo>
                  <a:pt x="11255292" y="586432"/>
                </a:lnTo>
                <a:lnTo>
                  <a:pt x="11255292" y="812321"/>
                </a:lnTo>
                <a:lnTo>
                  <a:pt x="11029403" y="812321"/>
                </a:lnTo>
                <a:lnTo>
                  <a:pt x="10907892" y="812321"/>
                </a:lnTo>
                <a:lnTo>
                  <a:pt x="10798092" y="812321"/>
                </a:lnTo>
                <a:lnTo>
                  <a:pt x="10668860" y="812321"/>
                </a:lnTo>
                <a:lnTo>
                  <a:pt x="1269521" y="812321"/>
                </a:lnTo>
                <a:lnTo>
                  <a:pt x="1043632" y="812321"/>
                </a:lnTo>
                <a:lnTo>
                  <a:pt x="922122" y="812321"/>
                </a:lnTo>
                <a:lnTo>
                  <a:pt x="812322" y="812321"/>
                </a:lnTo>
                <a:lnTo>
                  <a:pt x="812321" y="812321"/>
                </a:lnTo>
                <a:lnTo>
                  <a:pt x="683090" y="812321"/>
                </a:lnTo>
                <a:lnTo>
                  <a:pt x="586432" y="812321"/>
                </a:lnTo>
                <a:lnTo>
                  <a:pt x="464921" y="812321"/>
                </a:lnTo>
                <a:lnTo>
                  <a:pt x="225890" y="812321"/>
                </a:lnTo>
                <a:cubicBezTo>
                  <a:pt x="101135" y="812321"/>
                  <a:pt x="0" y="711186"/>
                  <a:pt x="0" y="586432"/>
                </a:cubicBezTo>
                <a:lnTo>
                  <a:pt x="0" y="347400"/>
                </a:lnTo>
                <a:lnTo>
                  <a:pt x="0" y="22588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731520" tIns="9144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4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6D6312C-D6B7-E74A-BE0A-C0CFB86D3366}"/>
              </a:ext>
            </a:extLst>
          </p:cNvPr>
          <p:cNvSpPr/>
          <p:nvPr userDrawn="1"/>
        </p:nvSpPr>
        <p:spPr>
          <a:xfrm>
            <a:off x="346205" y="272503"/>
            <a:ext cx="11499588" cy="6309905"/>
          </a:xfrm>
          <a:custGeom>
            <a:avLst/>
            <a:gdLst>
              <a:gd name="connsiteX0" fmla="*/ 0 w 11499588"/>
              <a:gd name="connsiteY0" fmla="*/ 0 h 6309905"/>
              <a:gd name="connsiteX1" fmla="*/ 2907686 w 11499588"/>
              <a:gd name="connsiteY1" fmla="*/ 0 h 6309905"/>
              <a:gd name="connsiteX2" fmla="*/ 2907686 w 11499588"/>
              <a:gd name="connsiteY2" fmla="*/ 3089 h 6309905"/>
              <a:gd name="connsiteX3" fmla="*/ 9939786 w 11499588"/>
              <a:gd name="connsiteY3" fmla="*/ 3089 h 6309905"/>
              <a:gd name="connsiteX4" fmla="*/ 11499588 w 11499588"/>
              <a:gd name="connsiteY4" fmla="*/ 1562891 h 6309905"/>
              <a:gd name="connsiteX5" fmla="*/ 11499588 w 11499588"/>
              <a:gd name="connsiteY5" fmla="*/ 3415375 h 6309905"/>
              <a:gd name="connsiteX6" fmla="*/ 11499588 w 11499588"/>
              <a:gd name="connsiteY6" fmla="*/ 4750103 h 6309905"/>
              <a:gd name="connsiteX7" fmla="*/ 11499588 w 11499588"/>
              <a:gd name="connsiteY7" fmla="*/ 6309905 h 6309905"/>
              <a:gd name="connsiteX8" fmla="*/ 9939786 w 11499588"/>
              <a:gd name="connsiteY8" fmla="*/ 6309905 h 6309905"/>
              <a:gd name="connsiteX9" fmla="*/ 8591903 w 11499588"/>
              <a:gd name="connsiteY9" fmla="*/ 6309905 h 6309905"/>
              <a:gd name="connsiteX10" fmla="*/ 1559802 w 11499588"/>
              <a:gd name="connsiteY10" fmla="*/ 6309905 h 6309905"/>
              <a:gd name="connsiteX11" fmla="*/ 0 w 11499588"/>
              <a:gd name="connsiteY11" fmla="*/ 4750103 h 6309905"/>
              <a:gd name="connsiteX12" fmla="*/ 0 w 11499588"/>
              <a:gd name="connsiteY12" fmla="*/ 2894530 h 6309905"/>
              <a:gd name="connsiteX13" fmla="*/ 0 w 11499588"/>
              <a:gd name="connsiteY13" fmla="*/ 1562891 h 63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99588" h="6309905">
                <a:moveTo>
                  <a:pt x="0" y="0"/>
                </a:moveTo>
                <a:lnTo>
                  <a:pt x="2907686" y="0"/>
                </a:lnTo>
                <a:lnTo>
                  <a:pt x="2907686" y="3089"/>
                </a:lnTo>
                <a:lnTo>
                  <a:pt x="9939786" y="3089"/>
                </a:lnTo>
                <a:cubicBezTo>
                  <a:pt x="10801241" y="3089"/>
                  <a:pt x="11499588" y="701436"/>
                  <a:pt x="11499588" y="1562891"/>
                </a:cubicBezTo>
                <a:lnTo>
                  <a:pt x="11499588" y="3415375"/>
                </a:lnTo>
                <a:lnTo>
                  <a:pt x="11499588" y="4750103"/>
                </a:lnTo>
                <a:lnTo>
                  <a:pt x="11499588" y="6309905"/>
                </a:lnTo>
                <a:lnTo>
                  <a:pt x="9939786" y="6309905"/>
                </a:lnTo>
                <a:lnTo>
                  <a:pt x="8591903" y="6309905"/>
                </a:lnTo>
                <a:lnTo>
                  <a:pt x="1559802" y="6309905"/>
                </a:lnTo>
                <a:cubicBezTo>
                  <a:pt x="698347" y="6309905"/>
                  <a:pt x="0" y="5611558"/>
                  <a:pt x="0" y="4750103"/>
                </a:cubicBezTo>
                <a:lnTo>
                  <a:pt x="0" y="2894530"/>
                </a:lnTo>
                <a:lnTo>
                  <a:pt x="0" y="1562891"/>
                </a:lnTo>
                <a:close/>
              </a:path>
            </a:pathLst>
          </a:custGeom>
          <a:gradFill>
            <a:gsLst>
              <a:gs pos="82000">
                <a:srgbClr val="221F2D"/>
              </a:gs>
              <a:gs pos="16000">
                <a:srgbClr val="36598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08011A4-B68B-FB47-A30E-72E2C8E12A8F}"/>
              </a:ext>
            </a:extLst>
          </p:cNvPr>
          <p:cNvSpPr/>
          <p:nvPr/>
        </p:nvSpPr>
        <p:spPr>
          <a:xfrm>
            <a:off x="346205" y="272503"/>
            <a:ext cx="11499588" cy="6309905"/>
          </a:xfrm>
          <a:custGeom>
            <a:avLst/>
            <a:gdLst>
              <a:gd name="connsiteX0" fmla="*/ 0 w 11499588"/>
              <a:gd name="connsiteY0" fmla="*/ 0 h 6309905"/>
              <a:gd name="connsiteX1" fmla="*/ 2907686 w 11499588"/>
              <a:gd name="connsiteY1" fmla="*/ 0 h 6309905"/>
              <a:gd name="connsiteX2" fmla="*/ 2907686 w 11499588"/>
              <a:gd name="connsiteY2" fmla="*/ 3089 h 6309905"/>
              <a:gd name="connsiteX3" fmla="*/ 9939786 w 11499588"/>
              <a:gd name="connsiteY3" fmla="*/ 3089 h 6309905"/>
              <a:gd name="connsiteX4" fmla="*/ 11499588 w 11499588"/>
              <a:gd name="connsiteY4" fmla="*/ 1562891 h 6309905"/>
              <a:gd name="connsiteX5" fmla="*/ 11499588 w 11499588"/>
              <a:gd name="connsiteY5" fmla="*/ 3415375 h 6309905"/>
              <a:gd name="connsiteX6" fmla="*/ 11499588 w 11499588"/>
              <a:gd name="connsiteY6" fmla="*/ 4750103 h 6309905"/>
              <a:gd name="connsiteX7" fmla="*/ 11499588 w 11499588"/>
              <a:gd name="connsiteY7" fmla="*/ 6309905 h 6309905"/>
              <a:gd name="connsiteX8" fmla="*/ 9939786 w 11499588"/>
              <a:gd name="connsiteY8" fmla="*/ 6309905 h 6309905"/>
              <a:gd name="connsiteX9" fmla="*/ 8591903 w 11499588"/>
              <a:gd name="connsiteY9" fmla="*/ 6309905 h 6309905"/>
              <a:gd name="connsiteX10" fmla="*/ 1559802 w 11499588"/>
              <a:gd name="connsiteY10" fmla="*/ 6309905 h 6309905"/>
              <a:gd name="connsiteX11" fmla="*/ 0 w 11499588"/>
              <a:gd name="connsiteY11" fmla="*/ 4750103 h 6309905"/>
              <a:gd name="connsiteX12" fmla="*/ 0 w 11499588"/>
              <a:gd name="connsiteY12" fmla="*/ 2894530 h 6309905"/>
              <a:gd name="connsiteX13" fmla="*/ 0 w 11499588"/>
              <a:gd name="connsiteY13" fmla="*/ 1562891 h 63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99588" h="6309905">
                <a:moveTo>
                  <a:pt x="0" y="0"/>
                </a:moveTo>
                <a:lnTo>
                  <a:pt x="2907686" y="0"/>
                </a:lnTo>
                <a:lnTo>
                  <a:pt x="2907686" y="3089"/>
                </a:lnTo>
                <a:lnTo>
                  <a:pt x="9939786" y="3089"/>
                </a:lnTo>
                <a:cubicBezTo>
                  <a:pt x="10801241" y="3089"/>
                  <a:pt x="11499588" y="701436"/>
                  <a:pt x="11499588" y="1562891"/>
                </a:cubicBezTo>
                <a:lnTo>
                  <a:pt x="11499588" y="3415375"/>
                </a:lnTo>
                <a:lnTo>
                  <a:pt x="11499588" y="4750103"/>
                </a:lnTo>
                <a:lnTo>
                  <a:pt x="11499588" y="6309905"/>
                </a:lnTo>
                <a:lnTo>
                  <a:pt x="9939786" y="6309905"/>
                </a:lnTo>
                <a:lnTo>
                  <a:pt x="8591903" y="6309905"/>
                </a:lnTo>
                <a:lnTo>
                  <a:pt x="1559802" y="6309905"/>
                </a:lnTo>
                <a:cubicBezTo>
                  <a:pt x="698347" y="6309905"/>
                  <a:pt x="0" y="5611558"/>
                  <a:pt x="0" y="4750103"/>
                </a:cubicBezTo>
                <a:lnTo>
                  <a:pt x="0" y="2894530"/>
                </a:lnTo>
                <a:lnTo>
                  <a:pt x="0" y="1562891"/>
                </a:lnTo>
                <a:close/>
              </a:path>
            </a:pathLst>
          </a:custGeom>
          <a:gradFill>
            <a:gsLst>
              <a:gs pos="82000">
                <a:srgbClr val="221F2D"/>
              </a:gs>
              <a:gs pos="16000">
                <a:srgbClr val="36598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F9048-DD20-F84D-837D-F42F51F7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F8DDC-CB36-E548-B287-B89A05B11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5E56A3-2725-3540-A664-E6ABAE381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758" y="612025"/>
            <a:ext cx="2223882" cy="4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/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D65BC16-6916-AA4E-AC7D-1371FCAE2EDE}"/>
              </a:ext>
            </a:extLst>
          </p:cNvPr>
          <p:cNvSpPr/>
          <p:nvPr userDrawn="1"/>
        </p:nvSpPr>
        <p:spPr>
          <a:xfrm>
            <a:off x="346205" y="272503"/>
            <a:ext cx="11499588" cy="6309905"/>
          </a:xfrm>
          <a:custGeom>
            <a:avLst/>
            <a:gdLst>
              <a:gd name="connsiteX0" fmla="*/ 0 w 11499588"/>
              <a:gd name="connsiteY0" fmla="*/ 0 h 6309905"/>
              <a:gd name="connsiteX1" fmla="*/ 2907686 w 11499588"/>
              <a:gd name="connsiteY1" fmla="*/ 0 h 6309905"/>
              <a:gd name="connsiteX2" fmla="*/ 2907686 w 11499588"/>
              <a:gd name="connsiteY2" fmla="*/ 3089 h 6309905"/>
              <a:gd name="connsiteX3" fmla="*/ 9939786 w 11499588"/>
              <a:gd name="connsiteY3" fmla="*/ 3089 h 6309905"/>
              <a:gd name="connsiteX4" fmla="*/ 11499588 w 11499588"/>
              <a:gd name="connsiteY4" fmla="*/ 1562891 h 6309905"/>
              <a:gd name="connsiteX5" fmla="*/ 11499588 w 11499588"/>
              <a:gd name="connsiteY5" fmla="*/ 3415375 h 6309905"/>
              <a:gd name="connsiteX6" fmla="*/ 11499588 w 11499588"/>
              <a:gd name="connsiteY6" fmla="*/ 4750103 h 6309905"/>
              <a:gd name="connsiteX7" fmla="*/ 11499588 w 11499588"/>
              <a:gd name="connsiteY7" fmla="*/ 6309905 h 6309905"/>
              <a:gd name="connsiteX8" fmla="*/ 9939786 w 11499588"/>
              <a:gd name="connsiteY8" fmla="*/ 6309905 h 6309905"/>
              <a:gd name="connsiteX9" fmla="*/ 8591903 w 11499588"/>
              <a:gd name="connsiteY9" fmla="*/ 6309905 h 6309905"/>
              <a:gd name="connsiteX10" fmla="*/ 1559802 w 11499588"/>
              <a:gd name="connsiteY10" fmla="*/ 6309905 h 6309905"/>
              <a:gd name="connsiteX11" fmla="*/ 0 w 11499588"/>
              <a:gd name="connsiteY11" fmla="*/ 4750103 h 6309905"/>
              <a:gd name="connsiteX12" fmla="*/ 0 w 11499588"/>
              <a:gd name="connsiteY12" fmla="*/ 2894530 h 6309905"/>
              <a:gd name="connsiteX13" fmla="*/ 0 w 11499588"/>
              <a:gd name="connsiteY13" fmla="*/ 1562891 h 63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99588" h="6309905">
                <a:moveTo>
                  <a:pt x="0" y="0"/>
                </a:moveTo>
                <a:lnTo>
                  <a:pt x="2907686" y="0"/>
                </a:lnTo>
                <a:lnTo>
                  <a:pt x="2907686" y="3089"/>
                </a:lnTo>
                <a:lnTo>
                  <a:pt x="9939786" y="3089"/>
                </a:lnTo>
                <a:cubicBezTo>
                  <a:pt x="10801241" y="3089"/>
                  <a:pt x="11499588" y="701436"/>
                  <a:pt x="11499588" y="1562891"/>
                </a:cubicBezTo>
                <a:lnTo>
                  <a:pt x="11499588" y="3415375"/>
                </a:lnTo>
                <a:lnTo>
                  <a:pt x="11499588" y="4750103"/>
                </a:lnTo>
                <a:lnTo>
                  <a:pt x="11499588" y="6309905"/>
                </a:lnTo>
                <a:lnTo>
                  <a:pt x="9939786" y="6309905"/>
                </a:lnTo>
                <a:lnTo>
                  <a:pt x="8591903" y="6309905"/>
                </a:lnTo>
                <a:lnTo>
                  <a:pt x="1559802" y="6309905"/>
                </a:lnTo>
                <a:cubicBezTo>
                  <a:pt x="698347" y="6309905"/>
                  <a:pt x="0" y="5611558"/>
                  <a:pt x="0" y="4750103"/>
                </a:cubicBezTo>
                <a:lnTo>
                  <a:pt x="0" y="2894530"/>
                </a:lnTo>
                <a:lnTo>
                  <a:pt x="0" y="1562891"/>
                </a:lnTo>
                <a:close/>
              </a:path>
            </a:pathLst>
          </a:custGeom>
          <a:gradFill>
            <a:gsLst>
              <a:gs pos="82000">
                <a:srgbClr val="221F2D"/>
              </a:gs>
              <a:gs pos="16000">
                <a:srgbClr val="36598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4DF7B5A-5694-7A4D-A58A-95B61B26847E}"/>
              </a:ext>
            </a:extLst>
          </p:cNvPr>
          <p:cNvSpPr/>
          <p:nvPr userDrawn="1"/>
        </p:nvSpPr>
        <p:spPr>
          <a:xfrm>
            <a:off x="346205" y="272503"/>
            <a:ext cx="11499588" cy="6309905"/>
          </a:xfrm>
          <a:custGeom>
            <a:avLst/>
            <a:gdLst>
              <a:gd name="connsiteX0" fmla="*/ 0 w 11499588"/>
              <a:gd name="connsiteY0" fmla="*/ 0 h 6309905"/>
              <a:gd name="connsiteX1" fmla="*/ 2907686 w 11499588"/>
              <a:gd name="connsiteY1" fmla="*/ 0 h 6309905"/>
              <a:gd name="connsiteX2" fmla="*/ 2907686 w 11499588"/>
              <a:gd name="connsiteY2" fmla="*/ 3089 h 6309905"/>
              <a:gd name="connsiteX3" fmla="*/ 9939786 w 11499588"/>
              <a:gd name="connsiteY3" fmla="*/ 3089 h 6309905"/>
              <a:gd name="connsiteX4" fmla="*/ 11499588 w 11499588"/>
              <a:gd name="connsiteY4" fmla="*/ 1562891 h 6309905"/>
              <a:gd name="connsiteX5" fmla="*/ 11499588 w 11499588"/>
              <a:gd name="connsiteY5" fmla="*/ 3415375 h 6309905"/>
              <a:gd name="connsiteX6" fmla="*/ 11499588 w 11499588"/>
              <a:gd name="connsiteY6" fmla="*/ 4750103 h 6309905"/>
              <a:gd name="connsiteX7" fmla="*/ 11499588 w 11499588"/>
              <a:gd name="connsiteY7" fmla="*/ 6309905 h 6309905"/>
              <a:gd name="connsiteX8" fmla="*/ 9939786 w 11499588"/>
              <a:gd name="connsiteY8" fmla="*/ 6309905 h 6309905"/>
              <a:gd name="connsiteX9" fmla="*/ 8591903 w 11499588"/>
              <a:gd name="connsiteY9" fmla="*/ 6309905 h 6309905"/>
              <a:gd name="connsiteX10" fmla="*/ 1559802 w 11499588"/>
              <a:gd name="connsiteY10" fmla="*/ 6309905 h 6309905"/>
              <a:gd name="connsiteX11" fmla="*/ 0 w 11499588"/>
              <a:gd name="connsiteY11" fmla="*/ 4750103 h 6309905"/>
              <a:gd name="connsiteX12" fmla="*/ 0 w 11499588"/>
              <a:gd name="connsiteY12" fmla="*/ 2894530 h 6309905"/>
              <a:gd name="connsiteX13" fmla="*/ 0 w 11499588"/>
              <a:gd name="connsiteY13" fmla="*/ 1562891 h 63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99588" h="6309905">
                <a:moveTo>
                  <a:pt x="0" y="0"/>
                </a:moveTo>
                <a:lnTo>
                  <a:pt x="2907686" y="0"/>
                </a:lnTo>
                <a:lnTo>
                  <a:pt x="2907686" y="3089"/>
                </a:lnTo>
                <a:lnTo>
                  <a:pt x="9939786" y="3089"/>
                </a:lnTo>
                <a:cubicBezTo>
                  <a:pt x="10801241" y="3089"/>
                  <a:pt x="11499588" y="701436"/>
                  <a:pt x="11499588" y="1562891"/>
                </a:cubicBezTo>
                <a:lnTo>
                  <a:pt x="11499588" y="3415375"/>
                </a:lnTo>
                <a:lnTo>
                  <a:pt x="11499588" y="4750103"/>
                </a:lnTo>
                <a:lnTo>
                  <a:pt x="11499588" y="6309905"/>
                </a:lnTo>
                <a:lnTo>
                  <a:pt x="9939786" y="6309905"/>
                </a:lnTo>
                <a:lnTo>
                  <a:pt x="8591903" y="6309905"/>
                </a:lnTo>
                <a:lnTo>
                  <a:pt x="1559802" y="6309905"/>
                </a:lnTo>
                <a:cubicBezTo>
                  <a:pt x="698347" y="6309905"/>
                  <a:pt x="0" y="5611558"/>
                  <a:pt x="0" y="4750103"/>
                </a:cubicBezTo>
                <a:lnTo>
                  <a:pt x="0" y="2894530"/>
                </a:lnTo>
                <a:lnTo>
                  <a:pt x="0" y="1562891"/>
                </a:lnTo>
                <a:close/>
              </a:path>
            </a:pathLst>
          </a:custGeom>
          <a:gradFill>
            <a:gsLst>
              <a:gs pos="82000">
                <a:srgbClr val="221F2D"/>
              </a:gs>
              <a:gs pos="16000">
                <a:srgbClr val="36598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D7EEB-5A65-A042-AD9B-AD683849A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9798" y="2920514"/>
            <a:ext cx="4992403" cy="10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4A441A1-0642-EE41-A7A8-57CF58694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4511"/>
            <a:ext cx="5181600" cy="4922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3079827-8E81-F54C-807B-70903DF0A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4511"/>
            <a:ext cx="5181600" cy="4922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BAF38A-AFC6-C64D-A998-1847E9F9D6B0}"/>
              </a:ext>
            </a:extLst>
          </p:cNvPr>
          <p:cNvSpPr txBox="1"/>
          <p:nvPr userDrawn="1"/>
        </p:nvSpPr>
        <p:spPr>
          <a:xfrm>
            <a:off x="11496907" y="6400231"/>
            <a:ext cx="546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7263-17A7-F645-A305-10F513A9B66B}" type="slidenum">
              <a:rPr lang="en-US" sz="105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dirty="0"/>
          </a:p>
        </p:txBody>
      </p:sp>
      <p:sp>
        <p:nvSpPr>
          <p:cNvPr id="15" name="Title 16">
            <a:extLst>
              <a:ext uri="{FF2B5EF4-FFF2-40B4-BE49-F238E27FC236}">
                <a16:creationId xmlns:a16="http://schemas.microsoft.com/office/drawing/2014/main" id="{ED5BE28B-1B97-9249-B9AC-3886F0731FA0}"/>
              </a:ext>
            </a:extLst>
          </p:cNvPr>
          <p:cNvSpPr txBox="1">
            <a:spLocks/>
          </p:cNvSpPr>
          <p:nvPr userDrawn="1"/>
        </p:nvSpPr>
        <p:spPr>
          <a:xfrm>
            <a:off x="211876" y="228026"/>
            <a:ext cx="11768248" cy="812321"/>
          </a:xfrm>
          <a:custGeom>
            <a:avLst/>
            <a:gdLst>
              <a:gd name="connsiteX0" fmla="*/ 0 w 11255292"/>
              <a:gd name="connsiteY0" fmla="*/ 0 h 812321"/>
              <a:gd name="connsiteX1" fmla="*/ 225890 w 11255292"/>
              <a:gd name="connsiteY1" fmla="*/ 0 h 812321"/>
              <a:gd name="connsiteX2" fmla="*/ 347400 w 11255292"/>
              <a:gd name="connsiteY2" fmla="*/ 0 h 812321"/>
              <a:gd name="connsiteX3" fmla="*/ 457200 w 11255292"/>
              <a:gd name="connsiteY3" fmla="*/ 0 h 812321"/>
              <a:gd name="connsiteX4" fmla="*/ 586432 w 11255292"/>
              <a:gd name="connsiteY4" fmla="*/ 0 h 812321"/>
              <a:gd name="connsiteX5" fmla="*/ 683090 w 11255292"/>
              <a:gd name="connsiteY5" fmla="*/ 0 h 812321"/>
              <a:gd name="connsiteX6" fmla="*/ 804600 w 11255292"/>
              <a:gd name="connsiteY6" fmla="*/ 0 h 812321"/>
              <a:gd name="connsiteX7" fmla="*/ 812322 w 11255292"/>
              <a:gd name="connsiteY7" fmla="*/ 0 h 812321"/>
              <a:gd name="connsiteX8" fmla="*/ 1043632 w 11255292"/>
              <a:gd name="connsiteY8" fmla="*/ 0 h 812321"/>
              <a:gd name="connsiteX9" fmla="*/ 10442971 w 11255292"/>
              <a:gd name="connsiteY9" fmla="*/ 0 h 812321"/>
              <a:gd name="connsiteX10" fmla="*/ 10668860 w 11255292"/>
              <a:gd name="connsiteY10" fmla="*/ 0 h 812321"/>
              <a:gd name="connsiteX11" fmla="*/ 10790371 w 11255292"/>
              <a:gd name="connsiteY11" fmla="*/ 0 h 812321"/>
              <a:gd name="connsiteX12" fmla="*/ 10798092 w 11255292"/>
              <a:gd name="connsiteY12" fmla="*/ 0 h 812321"/>
              <a:gd name="connsiteX13" fmla="*/ 11029403 w 11255292"/>
              <a:gd name="connsiteY13" fmla="*/ 0 h 812321"/>
              <a:gd name="connsiteX14" fmla="*/ 11255292 w 11255292"/>
              <a:gd name="connsiteY14" fmla="*/ 225889 h 812321"/>
              <a:gd name="connsiteX15" fmla="*/ 11255292 w 11255292"/>
              <a:gd name="connsiteY15" fmla="*/ 464921 h 812321"/>
              <a:gd name="connsiteX16" fmla="*/ 11255292 w 11255292"/>
              <a:gd name="connsiteY16" fmla="*/ 586432 h 812321"/>
              <a:gd name="connsiteX17" fmla="*/ 11255292 w 11255292"/>
              <a:gd name="connsiteY17" fmla="*/ 812321 h 812321"/>
              <a:gd name="connsiteX18" fmla="*/ 11029403 w 11255292"/>
              <a:gd name="connsiteY18" fmla="*/ 812321 h 812321"/>
              <a:gd name="connsiteX19" fmla="*/ 10907892 w 11255292"/>
              <a:gd name="connsiteY19" fmla="*/ 812321 h 812321"/>
              <a:gd name="connsiteX20" fmla="*/ 10798092 w 11255292"/>
              <a:gd name="connsiteY20" fmla="*/ 812321 h 812321"/>
              <a:gd name="connsiteX21" fmla="*/ 10668860 w 11255292"/>
              <a:gd name="connsiteY21" fmla="*/ 812321 h 812321"/>
              <a:gd name="connsiteX22" fmla="*/ 1269521 w 11255292"/>
              <a:gd name="connsiteY22" fmla="*/ 812321 h 812321"/>
              <a:gd name="connsiteX23" fmla="*/ 1043632 w 11255292"/>
              <a:gd name="connsiteY23" fmla="*/ 812321 h 812321"/>
              <a:gd name="connsiteX24" fmla="*/ 922122 w 11255292"/>
              <a:gd name="connsiteY24" fmla="*/ 812321 h 812321"/>
              <a:gd name="connsiteX25" fmla="*/ 812322 w 11255292"/>
              <a:gd name="connsiteY25" fmla="*/ 812321 h 812321"/>
              <a:gd name="connsiteX26" fmla="*/ 812321 w 11255292"/>
              <a:gd name="connsiteY26" fmla="*/ 812321 h 812321"/>
              <a:gd name="connsiteX27" fmla="*/ 683090 w 11255292"/>
              <a:gd name="connsiteY27" fmla="*/ 812321 h 812321"/>
              <a:gd name="connsiteX28" fmla="*/ 586432 w 11255292"/>
              <a:gd name="connsiteY28" fmla="*/ 812321 h 812321"/>
              <a:gd name="connsiteX29" fmla="*/ 464921 w 11255292"/>
              <a:gd name="connsiteY29" fmla="*/ 812321 h 812321"/>
              <a:gd name="connsiteX30" fmla="*/ 225890 w 11255292"/>
              <a:gd name="connsiteY30" fmla="*/ 812321 h 812321"/>
              <a:gd name="connsiteX31" fmla="*/ 0 w 11255292"/>
              <a:gd name="connsiteY31" fmla="*/ 586432 h 812321"/>
              <a:gd name="connsiteX32" fmla="*/ 0 w 11255292"/>
              <a:gd name="connsiteY32" fmla="*/ 347400 h 812321"/>
              <a:gd name="connsiteX33" fmla="*/ 0 w 11255292"/>
              <a:gd name="connsiteY33" fmla="*/ 225889 h 81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255292" h="812321">
                <a:moveTo>
                  <a:pt x="0" y="0"/>
                </a:moveTo>
                <a:lnTo>
                  <a:pt x="225890" y="0"/>
                </a:lnTo>
                <a:lnTo>
                  <a:pt x="347400" y="0"/>
                </a:lnTo>
                <a:lnTo>
                  <a:pt x="457200" y="0"/>
                </a:lnTo>
                <a:lnTo>
                  <a:pt x="586432" y="0"/>
                </a:lnTo>
                <a:lnTo>
                  <a:pt x="683090" y="0"/>
                </a:lnTo>
                <a:lnTo>
                  <a:pt x="804600" y="0"/>
                </a:lnTo>
                <a:lnTo>
                  <a:pt x="812322" y="0"/>
                </a:lnTo>
                <a:lnTo>
                  <a:pt x="1043632" y="0"/>
                </a:lnTo>
                <a:lnTo>
                  <a:pt x="10442971" y="0"/>
                </a:lnTo>
                <a:lnTo>
                  <a:pt x="10668860" y="0"/>
                </a:lnTo>
                <a:lnTo>
                  <a:pt x="10790371" y="0"/>
                </a:lnTo>
                <a:lnTo>
                  <a:pt x="10798092" y="0"/>
                </a:lnTo>
                <a:lnTo>
                  <a:pt x="11029403" y="0"/>
                </a:lnTo>
                <a:cubicBezTo>
                  <a:pt x="11154157" y="0"/>
                  <a:pt x="11255292" y="101135"/>
                  <a:pt x="11255292" y="225889"/>
                </a:cubicBezTo>
                <a:lnTo>
                  <a:pt x="11255292" y="464921"/>
                </a:lnTo>
                <a:lnTo>
                  <a:pt x="11255292" y="586432"/>
                </a:lnTo>
                <a:lnTo>
                  <a:pt x="11255292" y="812321"/>
                </a:lnTo>
                <a:lnTo>
                  <a:pt x="11029403" y="812321"/>
                </a:lnTo>
                <a:lnTo>
                  <a:pt x="10907892" y="812321"/>
                </a:lnTo>
                <a:lnTo>
                  <a:pt x="10798092" y="812321"/>
                </a:lnTo>
                <a:lnTo>
                  <a:pt x="10668860" y="812321"/>
                </a:lnTo>
                <a:lnTo>
                  <a:pt x="1269521" y="812321"/>
                </a:lnTo>
                <a:lnTo>
                  <a:pt x="1043632" y="812321"/>
                </a:lnTo>
                <a:lnTo>
                  <a:pt x="922122" y="812321"/>
                </a:lnTo>
                <a:lnTo>
                  <a:pt x="812322" y="812321"/>
                </a:lnTo>
                <a:lnTo>
                  <a:pt x="812321" y="812321"/>
                </a:lnTo>
                <a:lnTo>
                  <a:pt x="683090" y="812321"/>
                </a:lnTo>
                <a:lnTo>
                  <a:pt x="586432" y="812321"/>
                </a:lnTo>
                <a:lnTo>
                  <a:pt x="464921" y="812321"/>
                </a:lnTo>
                <a:lnTo>
                  <a:pt x="225890" y="812321"/>
                </a:lnTo>
                <a:cubicBezTo>
                  <a:pt x="101135" y="812321"/>
                  <a:pt x="0" y="711186"/>
                  <a:pt x="0" y="586432"/>
                </a:cubicBezTo>
                <a:lnTo>
                  <a:pt x="0" y="347400"/>
                </a:lnTo>
                <a:lnTo>
                  <a:pt x="0" y="225889"/>
                </a:lnTo>
                <a:close/>
              </a:path>
            </a:pathLst>
          </a:custGeom>
          <a:gradFill>
            <a:gsLst>
              <a:gs pos="82000">
                <a:srgbClr val="221F2D"/>
              </a:gs>
              <a:gs pos="16000">
                <a:srgbClr val="36598C"/>
              </a:gs>
            </a:gsLst>
            <a:lin ang="5400000" scaled="1"/>
          </a:gradFill>
        </p:spPr>
        <p:txBody>
          <a:bodyPr vert="horz" wrap="square" lIns="3657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Source Serif Pro SemiBold" panose="02040603050405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F5B2D74-EC20-2F4F-915F-892098474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429"/>
            <a:ext cx="10515600" cy="538124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0BA7EC-A109-F74A-95C8-93EC7EB07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9" t="41688" r="22568" b="42194"/>
          <a:stretch/>
        </p:blipFill>
        <p:spPr>
          <a:xfrm>
            <a:off x="10211040" y="6383867"/>
            <a:ext cx="1181584" cy="2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90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37D47-96B9-BE46-9A25-818AF9AF9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2218"/>
            <a:ext cx="5157787" cy="5550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0F803-672B-DE40-AF38-61A6C2DC8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28073"/>
            <a:ext cx="5157787" cy="41927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EE9B5-03C7-0848-BEF1-FFB1CE342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2218"/>
            <a:ext cx="5183188" cy="5550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444F2-91EA-EF46-A4AD-BD595C898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28073"/>
            <a:ext cx="5183188" cy="41927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2BE292-2C95-D24A-939F-BE033F119ED6}"/>
              </a:ext>
            </a:extLst>
          </p:cNvPr>
          <p:cNvSpPr txBox="1"/>
          <p:nvPr userDrawn="1"/>
        </p:nvSpPr>
        <p:spPr>
          <a:xfrm>
            <a:off x="11496907" y="6400231"/>
            <a:ext cx="546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7263-17A7-F645-A305-10F513A9B66B}" type="slidenum">
              <a:rPr lang="en-US" sz="105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dirty="0"/>
          </a:p>
        </p:txBody>
      </p:sp>
      <p:sp>
        <p:nvSpPr>
          <p:cNvPr id="18" name="Title 16">
            <a:extLst>
              <a:ext uri="{FF2B5EF4-FFF2-40B4-BE49-F238E27FC236}">
                <a16:creationId xmlns:a16="http://schemas.microsoft.com/office/drawing/2014/main" id="{F098D308-92DF-7B48-9A03-D24195178B3E}"/>
              </a:ext>
            </a:extLst>
          </p:cNvPr>
          <p:cNvSpPr txBox="1">
            <a:spLocks/>
          </p:cNvSpPr>
          <p:nvPr userDrawn="1"/>
        </p:nvSpPr>
        <p:spPr>
          <a:xfrm>
            <a:off x="211876" y="228026"/>
            <a:ext cx="11768248" cy="812321"/>
          </a:xfrm>
          <a:custGeom>
            <a:avLst/>
            <a:gdLst>
              <a:gd name="connsiteX0" fmla="*/ 0 w 11255292"/>
              <a:gd name="connsiteY0" fmla="*/ 0 h 812321"/>
              <a:gd name="connsiteX1" fmla="*/ 225890 w 11255292"/>
              <a:gd name="connsiteY1" fmla="*/ 0 h 812321"/>
              <a:gd name="connsiteX2" fmla="*/ 347400 w 11255292"/>
              <a:gd name="connsiteY2" fmla="*/ 0 h 812321"/>
              <a:gd name="connsiteX3" fmla="*/ 457200 w 11255292"/>
              <a:gd name="connsiteY3" fmla="*/ 0 h 812321"/>
              <a:gd name="connsiteX4" fmla="*/ 586432 w 11255292"/>
              <a:gd name="connsiteY4" fmla="*/ 0 h 812321"/>
              <a:gd name="connsiteX5" fmla="*/ 683090 w 11255292"/>
              <a:gd name="connsiteY5" fmla="*/ 0 h 812321"/>
              <a:gd name="connsiteX6" fmla="*/ 804600 w 11255292"/>
              <a:gd name="connsiteY6" fmla="*/ 0 h 812321"/>
              <a:gd name="connsiteX7" fmla="*/ 812322 w 11255292"/>
              <a:gd name="connsiteY7" fmla="*/ 0 h 812321"/>
              <a:gd name="connsiteX8" fmla="*/ 1043632 w 11255292"/>
              <a:gd name="connsiteY8" fmla="*/ 0 h 812321"/>
              <a:gd name="connsiteX9" fmla="*/ 10442971 w 11255292"/>
              <a:gd name="connsiteY9" fmla="*/ 0 h 812321"/>
              <a:gd name="connsiteX10" fmla="*/ 10668860 w 11255292"/>
              <a:gd name="connsiteY10" fmla="*/ 0 h 812321"/>
              <a:gd name="connsiteX11" fmla="*/ 10790371 w 11255292"/>
              <a:gd name="connsiteY11" fmla="*/ 0 h 812321"/>
              <a:gd name="connsiteX12" fmla="*/ 10798092 w 11255292"/>
              <a:gd name="connsiteY12" fmla="*/ 0 h 812321"/>
              <a:gd name="connsiteX13" fmla="*/ 11029403 w 11255292"/>
              <a:gd name="connsiteY13" fmla="*/ 0 h 812321"/>
              <a:gd name="connsiteX14" fmla="*/ 11255292 w 11255292"/>
              <a:gd name="connsiteY14" fmla="*/ 225889 h 812321"/>
              <a:gd name="connsiteX15" fmla="*/ 11255292 w 11255292"/>
              <a:gd name="connsiteY15" fmla="*/ 464921 h 812321"/>
              <a:gd name="connsiteX16" fmla="*/ 11255292 w 11255292"/>
              <a:gd name="connsiteY16" fmla="*/ 586432 h 812321"/>
              <a:gd name="connsiteX17" fmla="*/ 11255292 w 11255292"/>
              <a:gd name="connsiteY17" fmla="*/ 812321 h 812321"/>
              <a:gd name="connsiteX18" fmla="*/ 11029403 w 11255292"/>
              <a:gd name="connsiteY18" fmla="*/ 812321 h 812321"/>
              <a:gd name="connsiteX19" fmla="*/ 10907892 w 11255292"/>
              <a:gd name="connsiteY19" fmla="*/ 812321 h 812321"/>
              <a:gd name="connsiteX20" fmla="*/ 10798092 w 11255292"/>
              <a:gd name="connsiteY20" fmla="*/ 812321 h 812321"/>
              <a:gd name="connsiteX21" fmla="*/ 10668860 w 11255292"/>
              <a:gd name="connsiteY21" fmla="*/ 812321 h 812321"/>
              <a:gd name="connsiteX22" fmla="*/ 1269521 w 11255292"/>
              <a:gd name="connsiteY22" fmla="*/ 812321 h 812321"/>
              <a:gd name="connsiteX23" fmla="*/ 1043632 w 11255292"/>
              <a:gd name="connsiteY23" fmla="*/ 812321 h 812321"/>
              <a:gd name="connsiteX24" fmla="*/ 922122 w 11255292"/>
              <a:gd name="connsiteY24" fmla="*/ 812321 h 812321"/>
              <a:gd name="connsiteX25" fmla="*/ 812322 w 11255292"/>
              <a:gd name="connsiteY25" fmla="*/ 812321 h 812321"/>
              <a:gd name="connsiteX26" fmla="*/ 812321 w 11255292"/>
              <a:gd name="connsiteY26" fmla="*/ 812321 h 812321"/>
              <a:gd name="connsiteX27" fmla="*/ 683090 w 11255292"/>
              <a:gd name="connsiteY27" fmla="*/ 812321 h 812321"/>
              <a:gd name="connsiteX28" fmla="*/ 586432 w 11255292"/>
              <a:gd name="connsiteY28" fmla="*/ 812321 h 812321"/>
              <a:gd name="connsiteX29" fmla="*/ 464921 w 11255292"/>
              <a:gd name="connsiteY29" fmla="*/ 812321 h 812321"/>
              <a:gd name="connsiteX30" fmla="*/ 225890 w 11255292"/>
              <a:gd name="connsiteY30" fmla="*/ 812321 h 812321"/>
              <a:gd name="connsiteX31" fmla="*/ 0 w 11255292"/>
              <a:gd name="connsiteY31" fmla="*/ 586432 h 812321"/>
              <a:gd name="connsiteX32" fmla="*/ 0 w 11255292"/>
              <a:gd name="connsiteY32" fmla="*/ 347400 h 812321"/>
              <a:gd name="connsiteX33" fmla="*/ 0 w 11255292"/>
              <a:gd name="connsiteY33" fmla="*/ 225889 h 81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255292" h="812321">
                <a:moveTo>
                  <a:pt x="0" y="0"/>
                </a:moveTo>
                <a:lnTo>
                  <a:pt x="225890" y="0"/>
                </a:lnTo>
                <a:lnTo>
                  <a:pt x="347400" y="0"/>
                </a:lnTo>
                <a:lnTo>
                  <a:pt x="457200" y="0"/>
                </a:lnTo>
                <a:lnTo>
                  <a:pt x="586432" y="0"/>
                </a:lnTo>
                <a:lnTo>
                  <a:pt x="683090" y="0"/>
                </a:lnTo>
                <a:lnTo>
                  <a:pt x="804600" y="0"/>
                </a:lnTo>
                <a:lnTo>
                  <a:pt x="812322" y="0"/>
                </a:lnTo>
                <a:lnTo>
                  <a:pt x="1043632" y="0"/>
                </a:lnTo>
                <a:lnTo>
                  <a:pt x="10442971" y="0"/>
                </a:lnTo>
                <a:lnTo>
                  <a:pt x="10668860" y="0"/>
                </a:lnTo>
                <a:lnTo>
                  <a:pt x="10790371" y="0"/>
                </a:lnTo>
                <a:lnTo>
                  <a:pt x="10798092" y="0"/>
                </a:lnTo>
                <a:lnTo>
                  <a:pt x="11029403" y="0"/>
                </a:lnTo>
                <a:cubicBezTo>
                  <a:pt x="11154157" y="0"/>
                  <a:pt x="11255292" y="101135"/>
                  <a:pt x="11255292" y="225889"/>
                </a:cubicBezTo>
                <a:lnTo>
                  <a:pt x="11255292" y="464921"/>
                </a:lnTo>
                <a:lnTo>
                  <a:pt x="11255292" y="586432"/>
                </a:lnTo>
                <a:lnTo>
                  <a:pt x="11255292" y="812321"/>
                </a:lnTo>
                <a:lnTo>
                  <a:pt x="11029403" y="812321"/>
                </a:lnTo>
                <a:lnTo>
                  <a:pt x="10907892" y="812321"/>
                </a:lnTo>
                <a:lnTo>
                  <a:pt x="10798092" y="812321"/>
                </a:lnTo>
                <a:lnTo>
                  <a:pt x="10668860" y="812321"/>
                </a:lnTo>
                <a:lnTo>
                  <a:pt x="1269521" y="812321"/>
                </a:lnTo>
                <a:lnTo>
                  <a:pt x="1043632" y="812321"/>
                </a:lnTo>
                <a:lnTo>
                  <a:pt x="922122" y="812321"/>
                </a:lnTo>
                <a:lnTo>
                  <a:pt x="812322" y="812321"/>
                </a:lnTo>
                <a:lnTo>
                  <a:pt x="812321" y="812321"/>
                </a:lnTo>
                <a:lnTo>
                  <a:pt x="683090" y="812321"/>
                </a:lnTo>
                <a:lnTo>
                  <a:pt x="586432" y="812321"/>
                </a:lnTo>
                <a:lnTo>
                  <a:pt x="464921" y="812321"/>
                </a:lnTo>
                <a:lnTo>
                  <a:pt x="225890" y="812321"/>
                </a:lnTo>
                <a:cubicBezTo>
                  <a:pt x="101135" y="812321"/>
                  <a:pt x="0" y="711186"/>
                  <a:pt x="0" y="586432"/>
                </a:cubicBezTo>
                <a:lnTo>
                  <a:pt x="0" y="347400"/>
                </a:lnTo>
                <a:lnTo>
                  <a:pt x="0" y="225889"/>
                </a:lnTo>
                <a:close/>
              </a:path>
            </a:pathLst>
          </a:custGeom>
          <a:gradFill>
            <a:gsLst>
              <a:gs pos="82000">
                <a:srgbClr val="221F2D"/>
              </a:gs>
              <a:gs pos="16000">
                <a:srgbClr val="36598C"/>
              </a:gs>
            </a:gsLst>
            <a:lin ang="5400000" scaled="1"/>
          </a:gradFill>
        </p:spPr>
        <p:txBody>
          <a:bodyPr vert="horz" wrap="square" lIns="3657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Source Serif Pro SemiBold" panose="02040603050405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75580400-A887-6840-9F63-447C768D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429"/>
            <a:ext cx="10515600" cy="538124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A24570-B540-5049-9A75-4FC48A870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9" t="41688" r="22568" b="42194"/>
          <a:stretch/>
        </p:blipFill>
        <p:spPr>
          <a:xfrm>
            <a:off x="10211040" y="6383867"/>
            <a:ext cx="1181584" cy="2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58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744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04E34-0D5F-9946-8463-2EFE2FAC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C6309-9986-D248-8C10-4ECF7206A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82029"/>
            <a:ext cx="10515600" cy="4990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3C9382-0D89-7247-8C95-9DBD68D02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907" y="6356350"/>
            <a:ext cx="512956" cy="365125"/>
          </a:xfrm>
          <a:prstGeom prst="rect">
            <a:avLst/>
          </a:prstGeom>
        </p:spPr>
        <p:txBody>
          <a:bodyPr anchor="ctr"/>
          <a:lstStyle>
            <a:lvl1pPr algn="l">
              <a:defRPr sz="1050"/>
            </a:lvl1pPr>
          </a:lstStyle>
          <a:p>
            <a:fld id="{04E27263-17A7-F645-A305-10F513A9B6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0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Source Serif Pro SemiBold" panose="02040603050405020204" pitchFamily="18" charset="0"/>
          <a:ea typeface="Source Serif Pro SemiBold" panose="02040603050405020204" pitchFamily="18" charset="0"/>
          <a:cs typeface="Source Serif Pro SemiBold" panose="020406030504050202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 Light" panose="02040303050405020204" pitchFamily="18" charset="0"/>
          <a:ea typeface="Source Serif Pro Light" panose="0204030305040502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erif Pro Light" panose="02040303050405020204" pitchFamily="18" charset="0"/>
          <a:ea typeface="Source Serif Pro Light" panose="0204030305040502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erif Pro Light" panose="02040303050405020204" pitchFamily="18" charset="0"/>
          <a:ea typeface="Source Serif Pro Light" panose="0204030305040502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Source Serif Pro Light" panose="02040303050405020204" pitchFamily="18" charset="0"/>
          <a:ea typeface="Source Serif Pro Light" panose="0204030305040502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Source Serif Pro Light" panose="02040303050405020204" pitchFamily="18" charset="0"/>
          <a:ea typeface="Source Serif Pro Light" panose="0204030305040502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baer@pbgh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090D-9A2C-CD3A-21E8-DCE736EF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1F2B-39B8-10AA-0D83-D6920C1ED8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Source Serif Pro "/>
              </a:rPr>
              <a:t>Program Lead or designee: </a:t>
            </a:r>
          </a:p>
          <a:p>
            <a:r>
              <a:rPr lang="en-US" dirty="0">
                <a:latin typeface="Source Serif Pro "/>
              </a:rPr>
              <a:t>Complete slide for your team and send back to Anna Baer (</a:t>
            </a:r>
            <a:r>
              <a:rPr lang="en-US" dirty="0">
                <a:latin typeface="Source Serif Pro "/>
                <a:hlinkClick r:id="rId2"/>
              </a:rPr>
              <a:t>abaer@pbgh.org</a:t>
            </a:r>
            <a:r>
              <a:rPr lang="en-US" dirty="0">
                <a:latin typeface="Source Serif Pro "/>
              </a:rPr>
              <a:t>) by Friday, June 30</a:t>
            </a:r>
          </a:p>
          <a:p>
            <a:r>
              <a:rPr lang="en-US" dirty="0">
                <a:latin typeface="Source Serif Pro "/>
              </a:rPr>
              <a:t>Identify spokesperson who can present for 2-3 minutes at the Tuesday, July 11 CalHIVE BHI Commons Webinar</a:t>
            </a:r>
          </a:p>
          <a:p>
            <a:pPr lvl="1"/>
            <a:r>
              <a:rPr lang="en-US" dirty="0">
                <a:latin typeface="Source Serif Pro "/>
              </a:rPr>
              <a:t>Team spokesperson name: </a:t>
            </a:r>
            <a:r>
              <a:rPr lang="en-US" dirty="0">
                <a:solidFill>
                  <a:schemeClr val="accent6"/>
                </a:solidFill>
                <a:latin typeface="Source Serif Pro "/>
              </a:rPr>
              <a:t>[Add HERE]</a:t>
            </a:r>
          </a:p>
          <a:p>
            <a:r>
              <a:rPr lang="en-US" dirty="0">
                <a:latin typeface="Source Serif Pro "/>
              </a:rPr>
              <a:t>Spokesperson should</a:t>
            </a:r>
          </a:p>
          <a:p>
            <a:pPr lvl="1"/>
            <a:r>
              <a:rPr lang="en-US" dirty="0">
                <a:latin typeface="Source Serif Pro "/>
              </a:rPr>
              <a:t>Present slide, introduce organization and team</a:t>
            </a:r>
          </a:p>
          <a:p>
            <a:pPr lvl="1"/>
            <a:r>
              <a:rPr lang="en-US" dirty="0">
                <a:latin typeface="Source Serif Pro "/>
              </a:rPr>
              <a:t>Highlight why the team selected that mascot </a:t>
            </a:r>
          </a:p>
          <a:p>
            <a:endParaRPr lang="en-US" dirty="0">
              <a:latin typeface="Source Serif Pro "/>
            </a:endParaRPr>
          </a:p>
        </p:txBody>
      </p:sp>
    </p:spTree>
    <p:extLst>
      <p:ext uri="{BB962C8B-B14F-4D97-AF65-F5344CB8AC3E}">
        <p14:creationId xmlns:p14="http://schemas.microsoft.com/office/powerpoint/2010/main" val="83931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732D19-02FD-46ED-24C9-5B4B8550A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Introduction: </a:t>
            </a:r>
            <a:r>
              <a:rPr lang="en-US" dirty="0">
                <a:solidFill>
                  <a:schemeClr val="accent5"/>
                </a:solidFill>
              </a:rPr>
              <a:t>&lt;ORG NAME&gt;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FA6ECAD-ACF2-3D84-D8FD-0510D7BCC9BD}"/>
              </a:ext>
            </a:extLst>
          </p:cNvPr>
          <p:cNvGraphicFramePr>
            <a:graphicFrameLocks noGrp="1"/>
          </p:cNvGraphicFramePr>
          <p:nvPr/>
        </p:nvGraphicFramePr>
        <p:xfrm>
          <a:off x="1295645" y="3616373"/>
          <a:ext cx="9600710" cy="2576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530">
                  <a:extLst>
                    <a:ext uri="{9D8B030D-6E8A-4147-A177-3AD203B41FA5}">
                      <a16:colId xmlns:a16="http://schemas.microsoft.com/office/drawing/2014/main" val="604647591"/>
                    </a:ext>
                  </a:extLst>
                </a:gridCol>
                <a:gridCol w="1371530">
                  <a:extLst>
                    <a:ext uri="{9D8B030D-6E8A-4147-A177-3AD203B41FA5}">
                      <a16:colId xmlns:a16="http://schemas.microsoft.com/office/drawing/2014/main" val="1835598229"/>
                    </a:ext>
                  </a:extLst>
                </a:gridCol>
                <a:gridCol w="1371530">
                  <a:extLst>
                    <a:ext uri="{9D8B030D-6E8A-4147-A177-3AD203B41FA5}">
                      <a16:colId xmlns:a16="http://schemas.microsoft.com/office/drawing/2014/main" val="1751169862"/>
                    </a:ext>
                  </a:extLst>
                </a:gridCol>
                <a:gridCol w="1371530">
                  <a:extLst>
                    <a:ext uri="{9D8B030D-6E8A-4147-A177-3AD203B41FA5}">
                      <a16:colId xmlns:a16="http://schemas.microsoft.com/office/drawing/2014/main" val="2942336159"/>
                    </a:ext>
                  </a:extLst>
                </a:gridCol>
                <a:gridCol w="1371530">
                  <a:extLst>
                    <a:ext uri="{9D8B030D-6E8A-4147-A177-3AD203B41FA5}">
                      <a16:colId xmlns:a16="http://schemas.microsoft.com/office/drawing/2014/main" val="2977176695"/>
                    </a:ext>
                  </a:extLst>
                </a:gridCol>
                <a:gridCol w="1371530">
                  <a:extLst>
                    <a:ext uri="{9D8B030D-6E8A-4147-A177-3AD203B41FA5}">
                      <a16:colId xmlns:a16="http://schemas.microsoft.com/office/drawing/2014/main" val="4204875557"/>
                    </a:ext>
                  </a:extLst>
                </a:gridCol>
                <a:gridCol w="1371530">
                  <a:extLst>
                    <a:ext uri="{9D8B030D-6E8A-4147-A177-3AD203B41FA5}">
                      <a16:colId xmlns:a16="http://schemas.microsoft.com/office/drawing/2014/main" val="241249506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&lt;ADD STAFF PICTURE&gt;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&lt;ADD STAFF PICTURE&gt;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&lt;ADD STAFF PICTURE&gt;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&lt;ADD STAFF PICTURE&gt;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&lt;ADD STAFF PICTURE&gt;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&lt;ADD STAFF PICTURE&gt;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&lt;ADD STAFF PICTURE&gt;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300378"/>
                  </a:ext>
                </a:extLst>
              </a:tr>
              <a:tr h="1204928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  <a:p>
                      <a:r>
                        <a:rPr lang="en-US" sz="1400" dirty="0"/>
                        <a:t>Title</a:t>
                      </a:r>
                    </a:p>
                    <a:p>
                      <a:r>
                        <a:rPr lang="en-US" sz="1400" dirty="0"/>
                        <a:t>Role on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  <a:p>
                      <a:r>
                        <a:rPr lang="en-US" sz="1400" dirty="0"/>
                        <a:t>Title</a:t>
                      </a:r>
                    </a:p>
                    <a:p>
                      <a:r>
                        <a:rPr lang="en-US" sz="1400" dirty="0"/>
                        <a:t>Role on team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  <a:p>
                      <a:r>
                        <a:rPr lang="en-US" sz="1400" dirty="0"/>
                        <a:t>Title</a:t>
                      </a:r>
                    </a:p>
                    <a:p>
                      <a:r>
                        <a:rPr lang="en-US" sz="1400" dirty="0"/>
                        <a:t>Role on team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  <a:p>
                      <a:r>
                        <a:rPr lang="en-US" sz="1400" dirty="0"/>
                        <a:t>Title</a:t>
                      </a:r>
                    </a:p>
                    <a:p>
                      <a:r>
                        <a:rPr lang="en-US" sz="1400" dirty="0"/>
                        <a:t>Role on team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  <a:p>
                      <a:r>
                        <a:rPr lang="en-US" sz="1400" dirty="0"/>
                        <a:t>Title</a:t>
                      </a:r>
                    </a:p>
                    <a:p>
                      <a:r>
                        <a:rPr lang="en-US" sz="1400" dirty="0"/>
                        <a:t>Role on team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  <a:p>
                      <a:r>
                        <a:rPr lang="en-US" sz="1400" dirty="0"/>
                        <a:t>Title</a:t>
                      </a:r>
                    </a:p>
                    <a:p>
                      <a:r>
                        <a:rPr lang="en-US" sz="1400" dirty="0"/>
                        <a:t>Role on team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  <a:p>
                      <a:r>
                        <a:rPr lang="en-US" sz="1400" dirty="0"/>
                        <a:t>Title</a:t>
                      </a:r>
                    </a:p>
                    <a:p>
                      <a:r>
                        <a:rPr lang="en-US" sz="1400" dirty="0"/>
                        <a:t>Role on team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9251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E4814E7-16B3-1456-5ACB-59D36101BBD0}"/>
              </a:ext>
            </a:extLst>
          </p:cNvPr>
          <p:cNvSpPr/>
          <p:nvPr/>
        </p:nvSpPr>
        <p:spPr>
          <a:xfrm>
            <a:off x="281420" y="1307236"/>
            <a:ext cx="3249228" cy="21217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F32"/>
                </a:solidFill>
                <a:effectLst/>
                <a:uLnTx/>
                <a:uFillTx/>
                <a:latin typeface="Source Serif Pro" panose="020B0604020202020204"/>
                <a:ea typeface="+mn-ea"/>
                <a:cs typeface="+mn-cs"/>
              </a:rPr>
              <a:t>&lt;ADD LOGO HERE&gt;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C8F987-AB9F-8C9A-584F-540AB6C213E9}"/>
              </a:ext>
            </a:extLst>
          </p:cNvPr>
          <p:cNvSpPr/>
          <p:nvPr/>
        </p:nvSpPr>
        <p:spPr>
          <a:xfrm>
            <a:off x="3760470" y="1307236"/>
            <a:ext cx="4274820" cy="21217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F32"/>
                </a:solidFill>
                <a:effectLst/>
                <a:uLnTx/>
                <a:uFillTx/>
                <a:latin typeface="Source Serif Pro" panose="020B0604020202020204"/>
                <a:ea typeface="+mn-ea"/>
                <a:cs typeface="+mn-cs"/>
              </a:rPr>
              <a:t>&lt;COMPLETE FOR YOUR ORG&gt;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223E"/>
                </a:solidFill>
                <a:effectLst/>
                <a:uLnTx/>
                <a:uFillTx/>
                <a:latin typeface="Source Serif Pro" panose="020B0604020202020204"/>
                <a:ea typeface="+mn-ea"/>
                <a:cs typeface="+mn-cs"/>
              </a:rPr>
              <a:t>Organization Background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223E"/>
                </a:solidFill>
                <a:effectLst/>
                <a:uLnTx/>
                <a:uFillTx/>
                <a:latin typeface="Source Serif Pro" panose="020B0604020202020204"/>
                <a:ea typeface="+mn-ea"/>
                <a:cs typeface="+mn-cs"/>
              </a:rPr>
              <a:t>Name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223E"/>
                </a:solidFill>
                <a:effectLst/>
                <a:uLnTx/>
                <a:uFillTx/>
                <a:latin typeface="Source Serif Pro" panose="020B0604020202020204"/>
                <a:ea typeface="+mn-ea"/>
                <a:cs typeface="+mn-cs"/>
              </a:rPr>
              <a:t>Org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223E"/>
                </a:solidFill>
                <a:effectLst/>
                <a:uLnTx/>
                <a:uFillTx/>
                <a:latin typeface="Source Serif Pro" panose="020B0604020202020204"/>
                <a:ea typeface="+mn-ea"/>
                <a:cs typeface="+mn-cs"/>
              </a:rPr>
              <a:t>Location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46B89-9A18-49D9-A178-230CA9814216}"/>
              </a:ext>
            </a:extLst>
          </p:cNvPr>
          <p:cNvSpPr/>
          <p:nvPr/>
        </p:nvSpPr>
        <p:spPr>
          <a:xfrm>
            <a:off x="8289560" y="1307236"/>
            <a:ext cx="3249228" cy="21217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223E"/>
                </a:solidFill>
                <a:effectLst/>
                <a:uLnTx/>
                <a:uFillTx/>
                <a:latin typeface="Source Serif Pro" panose="020B0604020202020204"/>
                <a:ea typeface="+mn-ea"/>
                <a:cs typeface="+mn-cs"/>
              </a:rPr>
              <a:t>TEAM MASCOT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F32"/>
                </a:solidFill>
                <a:effectLst/>
                <a:uLnTx/>
                <a:uFillTx/>
                <a:latin typeface="Source Serif Pro" panose="020B0604020202020204"/>
                <a:ea typeface="+mn-ea"/>
                <a:cs typeface="+mn-cs"/>
              </a:rPr>
              <a:t>&lt;Add an image of a marine animal that represents your team spirit&gt;</a:t>
            </a:r>
          </a:p>
        </p:txBody>
      </p:sp>
    </p:spTree>
    <p:extLst>
      <p:ext uri="{BB962C8B-B14F-4D97-AF65-F5344CB8AC3E}">
        <p14:creationId xmlns:p14="http://schemas.microsoft.com/office/powerpoint/2010/main" val="4185811639"/>
      </p:ext>
    </p:extLst>
  </p:cSld>
  <p:clrMapOvr>
    <a:masterClrMapping/>
  </p:clrMapOvr>
</p:sld>
</file>

<file path=ppt/theme/theme1.xml><?xml version="1.0" encoding="utf-8"?>
<a:theme xmlns:a="http://schemas.openxmlformats.org/drawingml/2006/main" name="PBGH">
  <a:themeElements>
    <a:clrScheme name="PBGH_r2 1">
      <a:dk1>
        <a:srgbClr val="0C223E"/>
      </a:dk1>
      <a:lt1>
        <a:srgbClr val="FFFFFF"/>
      </a:lt1>
      <a:dk2>
        <a:srgbClr val="6B6D64"/>
      </a:dk2>
      <a:lt2>
        <a:srgbClr val="C5BCB6"/>
      </a:lt2>
      <a:accent1>
        <a:srgbClr val="00ADEC"/>
      </a:accent1>
      <a:accent2>
        <a:srgbClr val="007EAD"/>
      </a:accent2>
      <a:accent3>
        <a:srgbClr val="73CFF4"/>
      </a:accent3>
      <a:accent4>
        <a:srgbClr val="A4CD66"/>
      </a:accent4>
      <a:accent5>
        <a:srgbClr val="F79F32"/>
      </a:accent5>
      <a:accent6>
        <a:srgbClr val="BD2F29"/>
      </a:accent6>
      <a:hlink>
        <a:srgbClr val="0563C1"/>
      </a:hlink>
      <a:folHlink>
        <a:srgbClr val="954F72"/>
      </a:folHlink>
    </a:clrScheme>
    <a:fontScheme name="PBGH">
      <a:majorFont>
        <a:latin typeface="Source Serif Pro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erif Pro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/>
        </a:solidFill>
      </a:spPr>
      <a:bodyPr vert="horz" wrap="square" lIns="731520" tIns="91440" rIns="91440" bIns="45720" rtlCol="0" anchor="ctr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4352624-B72E-E94D-82C6-382C72E382C0}" vid="{935D16D7-4FBA-8241-927E-A702C545CB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200</Words>
  <Application>Microsoft Office PowerPoint</Application>
  <PresentationFormat>Widescreen</PresentationFormat>
  <Paragraphs>50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Source Serif Pro</vt:lpstr>
      <vt:lpstr>Source Serif Pro </vt:lpstr>
      <vt:lpstr>Source Serif Pro Light</vt:lpstr>
      <vt:lpstr>Source Serif Pro SemiBold</vt:lpstr>
      <vt:lpstr>WORK SANS LIGHT ROMAN</vt:lpstr>
      <vt:lpstr>PBGH</vt:lpstr>
      <vt:lpstr>Instructions</vt:lpstr>
      <vt:lpstr>Team Introduction: &lt;ORG NAME&gt;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Kristina Mody</dc:creator>
  <cp:lastModifiedBy>Kristina Mody</cp:lastModifiedBy>
  <cp:revision>1</cp:revision>
  <dcterms:created xsi:type="dcterms:W3CDTF">2023-06-16T18:05:15Z</dcterms:created>
  <dcterms:modified xsi:type="dcterms:W3CDTF">2023-06-16T18:09:31Z</dcterms:modified>
</cp:coreProperties>
</file>